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1"/>
  </p:sldMasterIdLst>
  <p:notesMasterIdLst>
    <p:notesMasterId r:id="rId31"/>
  </p:notesMasterIdLst>
  <p:sldIdLst>
    <p:sldId id="270" r:id="rId2"/>
    <p:sldId id="271" r:id="rId3"/>
    <p:sldId id="257" r:id="rId4"/>
    <p:sldId id="256" r:id="rId5"/>
    <p:sldId id="303" r:id="rId6"/>
    <p:sldId id="304" r:id="rId7"/>
    <p:sldId id="288" r:id="rId8"/>
    <p:sldId id="260" r:id="rId9"/>
    <p:sldId id="261" r:id="rId10"/>
    <p:sldId id="262" r:id="rId11"/>
    <p:sldId id="277" r:id="rId12"/>
    <p:sldId id="292" r:id="rId13"/>
    <p:sldId id="290" r:id="rId14"/>
    <p:sldId id="265" r:id="rId15"/>
    <p:sldId id="291" r:id="rId16"/>
    <p:sldId id="293" r:id="rId17"/>
    <p:sldId id="294" r:id="rId18"/>
    <p:sldId id="298" r:id="rId19"/>
    <p:sldId id="305" r:id="rId20"/>
    <p:sldId id="297" r:id="rId21"/>
    <p:sldId id="263" r:id="rId22"/>
    <p:sldId id="299" r:id="rId23"/>
    <p:sldId id="300" r:id="rId24"/>
    <p:sldId id="308" r:id="rId25"/>
    <p:sldId id="309" r:id="rId26"/>
    <p:sldId id="306" r:id="rId27"/>
    <p:sldId id="310" r:id="rId28"/>
    <p:sldId id="311" r:id="rId29"/>
    <p:sldId id="285" r:id="rId3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ence Le Gallo" initials="LLG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D6D7"/>
    <a:srgbClr val="B9B9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3" autoAdjust="0"/>
    <p:restoredTop sz="94374" autoAdjust="0"/>
  </p:normalViewPr>
  <p:slideViewPr>
    <p:cSldViewPr snapToGrid="0">
      <p:cViewPr>
        <p:scale>
          <a:sx n="72" d="100"/>
          <a:sy n="72" d="100"/>
        </p:scale>
        <p:origin x="-352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4-17T14:57:13.255" idx="1">
    <p:pos x="10" y="10"/>
    <p:text>Parler de comment j'en suis venue à m'intéresser au sujet</p:text>
    <p:extLst>
      <p:ext uri="{C676402C-5697-4E1C-873F-D02D1690AC5C}">
        <p15:threadingInfo xmlns:p15="http://schemas.microsoft.com/office/powerpoint/2012/main" timeZoneBias="-120"/>
      </p:ext>
    </p:extLst>
  </p:cm>
  <p:cm authorId="1" dt="2018-04-17T15:09:47.958" idx="2">
    <p:pos x="146" y="146"/>
    <p:text>Anecdote : il y a plus de pokemons que de comptes du PCG</p:text>
    <p:extLst>
      <p:ext uri="{C676402C-5697-4E1C-873F-D02D1690AC5C}">
        <p15:threadingInfo xmlns:p15="http://schemas.microsoft.com/office/powerpoint/2012/main" timeZoneBias="-12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EE5D05-CECF-4557-B03E-53FE46B9D184}" type="doc">
      <dgm:prSet loTypeId="urn:microsoft.com/office/officeart/2005/8/layout/hList6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DBAB7A5-9B94-4AA7-B864-3CBAD2288DFF}">
      <dgm:prSet phldrT="[Texte]"/>
      <dgm:spPr/>
      <dgm:t>
        <a:bodyPr/>
        <a:lstStyle/>
        <a:p>
          <a:r>
            <a:rPr lang="fr-FR" dirty="0"/>
            <a:t>1</a:t>
          </a:r>
          <a:r>
            <a:rPr lang="fr-FR" dirty="0" smtClean="0"/>
            <a:t>. L’intérêt du jeu en cours</a:t>
          </a:r>
          <a:endParaRPr lang="fr-FR" dirty="0"/>
        </a:p>
      </dgm:t>
    </dgm:pt>
    <dgm:pt modelId="{B65AC270-0A1D-453D-897C-0AA64AD5534B}" type="parTrans" cxnId="{38EE13B9-5B08-4C07-8541-86FECFEEB54A}">
      <dgm:prSet/>
      <dgm:spPr/>
      <dgm:t>
        <a:bodyPr/>
        <a:lstStyle/>
        <a:p>
          <a:endParaRPr lang="fr-FR"/>
        </a:p>
      </dgm:t>
    </dgm:pt>
    <dgm:pt modelId="{3345C280-FBC9-4FA8-AA07-A095098402FC}" type="sibTrans" cxnId="{38EE13B9-5B08-4C07-8541-86FECFEEB54A}">
      <dgm:prSet/>
      <dgm:spPr/>
      <dgm:t>
        <a:bodyPr/>
        <a:lstStyle/>
        <a:p>
          <a:endParaRPr lang="fr-FR"/>
        </a:p>
      </dgm:t>
    </dgm:pt>
    <dgm:pt modelId="{7A7C2588-509C-4666-A456-B4B3E20F23CB}">
      <dgm:prSet phldrT="[Texte]"/>
      <dgm:spPr/>
      <dgm:t>
        <a:bodyPr/>
        <a:lstStyle/>
        <a:p>
          <a:r>
            <a:rPr lang="fr-FR" dirty="0"/>
            <a:t>2. </a:t>
          </a:r>
          <a:r>
            <a:rPr lang="fr-FR" dirty="0" smtClean="0"/>
            <a:t>Exemples de jeux comptables</a:t>
          </a:r>
          <a:endParaRPr lang="fr-FR" dirty="0"/>
        </a:p>
      </dgm:t>
    </dgm:pt>
    <dgm:pt modelId="{7F1DBE62-4D27-48AD-8F9D-DA541FAD2312}" type="parTrans" cxnId="{83DD878C-4967-46D7-BA1D-8910101B93CB}">
      <dgm:prSet/>
      <dgm:spPr/>
      <dgm:t>
        <a:bodyPr/>
        <a:lstStyle/>
        <a:p>
          <a:endParaRPr lang="fr-FR"/>
        </a:p>
      </dgm:t>
    </dgm:pt>
    <dgm:pt modelId="{7515F11B-6ED2-455D-B0D3-BCB3D6BB63F7}" type="sibTrans" cxnId="{83DD878C-4967-46D7-BA1D-8910101B93CB}">
      <dgm:prSet/>
      <dgm:spPr/>
      <dgm:t>
        <a:bodyPr/>
        <a:lstStyle/>
        <a:p>
          <a:endParaRPr lang="fr-FR"/>
        </a:p>
      </dgm:t>
    </dgm:pt>
    <dgm:pt modelId="{BF1E144C-F111-4147-B1D6-02C31DDE8962}">
      <dgm:prSet phldrT="[Texte]"/>
      <dgm:spPr/>
      <dgm:t>
        <a:bodyPr/>
        <a:lstStyle/>
        <a:p>
          <a:r>
            <a:rPr lang="fr-FR" dirty="0"/>
            <a:t>3. </a:t>
          </a:r>
          <a:r>
            <a:rPr lang="fr-FR" dirty="0" smtClean="0"/>
            <a:t>Expérimentation et enseignements</a:t>
          </a:r>
          <a:endParaRPr lang="fr-FR" dirty="0"/>
        </a:p>
      </dgm:t>
    </dgm:pt>
    <dgm:pt modelId="{A8AFC195-D15C-4C6E-AB20-452FEE9B1B53}" type="parTrans" cxnId="{565394E5-BA73-403D-9F0D-3A1B76F948F3}">
      <dgm:prSet/>
      <dgm:spPr/>
      <dgm:t>
        <a:bodyPr/>
        <a:lstStyle/>
        <a:p>
          <a:endParaRPr lang="fr-FR"/>
        </a:p>
      </dgm:t>
    </dgm:pt>
    <dgm:pt modelId="{DA04E429-F19A-4391-A388-C8C84DD268FF}" type="sibTrans" cxnId="{565394E5-BA73-403D-9F0D-3A1B76F948F3}">
      <dgm:prSet/>
      <dgm:spPr/>
      <dgm:t>
        <a:bodyPr/>
        <a:lstStyle/>
        <a:p>
          <a:endParaRPr lang="fr-FR"/>
        </a:p>
      </dgm:t>
    </dgm:pt>
    <dgm:pt modelId="{9301BDCE-B2AF-46EB-8BE7-C3E4DF2832C5}" type="pres">
      <dgm:prSet presAssocID="{B3EE5D05-CECF-4557-B03E-53FE46B9D18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CAC9FB5-0B37-44F9-A778-2E54AC6E9091}" type="pres">
      <dgm:prSet presAssocID="{4DBAB7A5-9B94-4AA7-B864-3CBAD2288DF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BBA424C-BE3A-4D9D-AAA0-48D5499BBF54}" type="pres">
      <dgm:prSet presAssocID="{3345C280-FBC9-4FA8-AA07-A095098402FC}" presName="sibTrans" presStyleCnt="0"/>
      <dgm:spPr/>
    </dgm:pt>
    <dgm:pt modelId="{0AEFFC4F-031C-4D55-898D-3E53121261F3}" type="pres">
      <dgm:prSet presAssocID="{7A7C2588-509C-4666-A456-B4B3E20F23C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D34BE41-470D-49BB-B2C9-E0EE63BEAA14}" type="pres">
      <dgm:prSet presAssocID="{7515F11B-6ED2-455D-B0D3-BCB3D6BB63F7}" presName="sibTrans" presStyleCnt="0"/>
      <dgm:spPr/>
    </dgm:pt>
    <dgm:pt modelId="{C25EC2E4-8BBE-4182-B934-8C488AB4887D}" type="pres">
      <dgm:prSet presAssocID="{BF1E144C-F111-4147-B1D6-02C31DDE8962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65394E5-BA73-403D-9F0D-3A1B76F948F3}" srcId="{B3EE5D05-CECF-4557-B03E-53FE46B9D184}" destId="{BF1E144C-F111-4147-B1D6-02C31DDE8962}" srcOrd="2" destOrd="0" parTransId="{A8AFC195-D15C-4C6E-AB20-452FEE9B1B53}" sibTransId="{DA04E429-F19A-4391-A388-C8C84DD268FF}"/>
    <dgm:cxn modelId="{0E463667-D04F-4648-9619-3C03361F1495}" type="presOf" srcId="{4DBAB7A5-9B94-4AA7-B864-3CBAD2288DFF}" destId="{3CAC9FB5-0B37-44F9-A778-2E54AC6E9091}" srcOrd="0" destOrd="0" presId="urn:microsoft.com/office/officeart/2005/8/layout/hList6"/>
    <dgm:cxn modelId="{83DD878C-4967-46D7-BA1D-8910101B93CB}" srcId="{B3EE5D05-CECF-4557-B03E-53FE46B9D184}" destId="{7A7C2588-509C-4666-A456-B4B3E20F23CB}" srcOrd="1" destOrd="0" parTransId="{7F1DBE62-4D27-48AD-8F9D-DA541FAD2312}" sibTransId="{7515F11B-6ED2-455D-B0D3-BCB3D6BB63F7}"/>
    <dgm:cxn modelId="{9C249DC9-6321-47CF-8C64-A1FA647EE8F3}" type="presOf" srcId="{BF1E144C-F111-4147-B1D6-02C31DDE8962}" destId="{C25EC2E4-8BBE-4182-B934-8C488AB4887D}" srcOrd="0" destOrd="0" presId="urn:microsoft.com/office/officeart/2005/8/layout/hList6"/>
    <dgm:cxn modelId="{7AF0A913-2EAB-40AA-A575-262E1D5402B6}" type="presOf" srcId="{7A7C2588-509C-4666-A456-B4B3E20F23CB}" destId="{0AEFFC4F-031C-4D55-898D-3E53121261F3}" srcOrd="0" destOrd="0" presId="urn:microsoft.com/office/officeart/2005/8/layout/hList6"/>
    <dgm:cxn modelId="{4A767A02-707E-4C1D-85D4-C1C3DA5A70E3}" type="presOf" srcId="{B3EE5D05-CECF-4557-B03E-53FE46B9D184}" destId="{9301BDCE-B2AF-46EB-8BE7-C3E4DF2832C5}" srcOrd="0" destOrd="0" presId="urn:microsoft.com/office/officeart/2005/8/layout/hList6"/>
    <dgm:cxn modelId="{38EE13B9-5B08-4C07-8541-86FECFEEB54A}" srcId="{B3EE5D05-CECF-4557-B03E-53FE46B9D184}" destId="{4DBAB7A5-9B94-4AA7-B864-3CBAD2288DFF}" srcOrd="0" destOrd="0" parTransId="{B65AC270-0A1D-453D-897C-0AA64AD5534B}" sibTransId="{3345C280-FBC9-4FA8-AA07-A095098402FC}"/>
    <dgm:cxn modelId="{AE7319DA-DB07-40AE-AB0E-FD7F75883D10}" type="presParOf" srcId="{9301BDCE-B2AF-46EB-8BE7-C3E4DF2832C5}" destId="{3CAC9FB5-0B37-44F9-A778-2E54AC6E9091}" srcOrd="0" destOrd="0" presId="urn:microsoft.com/office/officeart/2005/8/layout/hList6"/>
    <dgm:cxn modelId="{5B9BC2A7-5514-45DA-996D-5FCB89FA037C}" type="presParOf" srcId="{9301BDCE-B2AF-46EB-8BE7-C3E4DF2832C5}" destId="{1BBA424C-BE3A-4D9D-AAA0-48D5499BBF54}" srcOrd="1" destOrd="0" presId="urn:microsoft.com/office/officeart/2005/8/layout/hList6"/>
    <dgm:cxn modelId="{D29F09CE-EA02-4076-B764-204BDDFF8C1D}" type="presParOf" srcId="{9301BDCE-B2AF-46EB-8BE7-C3E4DF2832C5}" destId="{0AEFFC4F-031C-4D55-898D-3E53121261F3}" srcOrd="2" destOrd="0" presId="urn:microsoft.com/office/officeart/2005/8/layout/hList6"/>
    <dgm:cxn modelId="{4EE7510B-F435-4730-BD3E-B9ED772A85CA}" type="presParOf" srcId="{9301BDCE-B2AF-46EB-8BE7-C3E4DF2832C5}" destId="{CD34BE41-470D-49BB-B2C9-E0EE63BEAA14}" srcOrd="3" destOrd="0" presId="urn:microsoft.com/office/officeart/2005/8/layout/hList6"/>
    <dgm:cxn modelId="{347FA4FB-981C-4A0C-82D3-A203BEA15523}" type="presParOf" srcId="{9301BDCE-B2AF-46EB-8BE7-C3E4DF2832C5}" destId="{C25EC2E4-8BBE-4182-B934-8C488AB4887D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39404F1-0A55-490E-B597-53D2A8F7D50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9FC99F6-4A84-4E5C-8146-2CEDC1C3EB47}">
      <dgm:prSet phldrT="[Texte]"/>
      <dgm:spPr/>
      <dgm:t>
        <a:bodyPr/>
        <a:lstStyle/>
        <a:p>
          <a:r>
            <a:rPr lang="fr-FR" dirty="0" err="1" smtClean="0"/>
            <a:t>YoDa</a:t>
          </a:r>
          <a:endParaRPr lang="fr-FR" dirty="0"/>
        </a:p>
      </dgm:t>
    </dgm:pt>
    <dgm:pt modelId="{1ABB5E89-DA51-42B8-ABC1-A7BCA963701B}" type="parTrans" cxnId="{4B312107-A3D6-415C-A07D-EA9F44AAA67E}">
      <dgm:prSet/>
      <dgm:spPr/>
      <dgm:t>
        <a:bodyPr/>
        <a:lstStyle/>
        <a:p>
          <a:endParaRPr lang="fr-FR"/>
        </a:p>
      </dgm:t>
    </dgm:pt>
    <dgm:pt modelId="{A8DBB0E4-83AE-4BDB-8922-907E457D8D10}" type="sibTrans" cxnId="{4B312107-A3D6-415C-A07D-EA9F44AAA67E}">
      <dgm:prSet/>
      <dgm:spPr/>
      <dgm:t>
        <a:bodyPr/>
        <a:lstStyle/>
        <a:p>
          <a:endParaRPr lang="fr-FR"/>
        </a:p>
      </dgm:t>
    </dgm:pt>
    <dgm:pt modelId="{865815DC-DC25-43A1-8379-3A770A59A16A}">
      <dgm:prSet phldrT="[Texte]" custT="1"/>
      <dgm:spPr/>
      <dgm:t>
        <a:bodyPr/>
        <a:lstStyle/>
        <a:p>
          <a:r>
            <a:rPr lang="fr-FR" sz="2800" dirty="0" smtClean="0"/>
            <a:t>Utilisé par sa créatrice depuis l’année dernière</a:t>
          </a:r>
          <a:endParaRPr lang="fr-FR" sz="2800" dirty="0"/>
        </a:p>
      </dgm:t>
    </dgm:pt>
    <dgm:pt modelId="{D5393F1D-186F-4C4D-AA77-6C581EA16519}" type="parTrans" cxnId="{F17AA270-701D-4727-9390-2EB5EA85EC4F}">
      <dgm:prSet/>
      <dgm:spPr/>
      <dgm:t>
        <a:bodyPr/>
        <a:lstStyle/>
        <a:p>
          <a:endParaRPr lang="fr-FR"/>
        </a:p>
      </dgm:t>
    </dgm:pt>
    <dgm:pt modelId="{D4B07CC5-C62C-41D8-B1DF-D2E77C6034A1}" type="sibTrans" cxnId="{F17AA270-701D-4727-9390-2EB5EA85EC4F}">
      <dgm:prSet/>
      <dgm:spPr/>
      <dgm:t>
        <a:bodyPr/>
        <a:lstStyle/>
        <a:p>
          <a:endParaRPr lang="fr-FR"/>
        </a:p>
      </dgm:t>
    </dgm:pt>
    <dgm:pt modelId="{1D7BFE58-B247-466D-B203-07A43805192D}">
      <dgm:prSet phldrT="[Texte]"/>
      <dgm:spPr/>
      <dgm:t>
        <a:bodyPr/>
        <a:lstStyle/>
        <a:p>
          <a:r>
            <a:rPr lang="fr-FR" dirty="0" smtClean="0"/>
            <a:t>Mini-jeux</a:t>
          </a:r>
          <a:endParaRPr lang="fr-FR" dirty="0"/>
        </a:p>
      </dgm:t>
    </dgm:pt>
    <dgm:pt modelId="{17F107BA-1D01-4675-A7AA-011F001BAC6B}" type="parTrans" cxnId="{11857771-0540-4ED0-B6D4-19D5E9EA503D}">
      <dgm:prSet/>
      <dgm:spPr/>
      <dgm:t>
        <a:bodyPr/>
        <a:lstStyle/>
        <a:p>
          <a:endParaRPr lang="fr-FR"/>
        </a:p>
      </dgm:t>
    </dgm:pt>
    <dgm:pt modelId="{72A33825-5D4D-4FB7-9A79-BC6543706148}" type="sibTrans" cxnId="{11857771-0540-4ED0-B6D4-19D5E9EA503D}">
      <dgm:prSet/>
      <dgm:spPr/>
      <dgm:t>
        <a:bodyPr/>
        <a:lstStyle/>
        <a:p>
          <a:endParaRPr lang="fr-FR"/>
        </a:p>
      </dgm:t>
    </dgm:pt>
    <dgm:pt modelId="{D3E460AF-43DC-4366-935D-656FDDA2F663}">
      <dgm:prSet phldrT="[Texte]" custT="1"/>
      <dgm:spPr/>
      <dgm:t>
        <a:bodyPr/>
        <a:lstStyle/>
        <a:p>
          <a:r>
            <a:rPr lang="fr-FR" sz="2800" dirty="0" smtClean="0"/>
            <a:t>Utilisés depuis 10 ans</a:t>
          </a:r>
          <a:endParaRPr lang="fr-FR" sz="2800" dirty="0"/>
        </a:p>
      </dgm:t>
    </dgm:pt>
    <dgm:pt modelId="{C1872F32-E191-4DBD-A69F-66B421099BA6}" type="parTrans" cxnId="{8EC868DC-E61A-4BCE-938C-EBBE2556A2E8}">
      <dgm:prSet/>
      <dgm:spPr/>
      <dgm:t>
        <a:bodyPr/>
        <a:lstStyle/>
        <a:p>
          <a:endParaRPr lang="fr-FR"/>
        </a:p>
      </dgm:t>
    </dgm:pt>
    <dgm:pt modelId="{FAB9AABD-AA07-480A-85AA-A59D151FCE86}" type="sibTrans" cxnId="{8EC868DC-E61A-4BCE-938C-EBBE2556A2E8}">
      <dgm:prSet/>
      <dgm:spPr/>
      <dgm:t>
        <a:bodyPr/>
        <a:lstStyle/>
        <a:p>
          <a:endParaRPr lang="fr-FR"/>
        </a:p>
      </dgm:t>
    </dgm:pt>
    <dgm:pt modelId="{DE9B88F6-C222-4F49-A4AA-64193872D0BF}">
      <dgm:prSet custT="1"/>
      <dgm:spPr/>
      <dgm:t>
        <a:bodyPr/>
        <a:lstStyle/>
        <a:p>
          <a:r>
            <a:rPr lang="fr-FR" sz="2800" dirty="0" smtClean="0"/>
            <a:t>DUT GEA essentiellement</a:t>
          </a:r>
          <a:endParaRPr lang="fr-FR" sz="2800" dirty="0"/>
        </a:p>
      </dgm:t>
    </dgm:pt>
    <dgm:pt modelId="{21ED422E-ABA4-41B2-B57F-0D4A3E0CBC24}" type="parTrans" cxnId="{B66D0081-B727-4609-ADE9-9B8F8E1C72CF}">
      <dgm:prSet/>
      <dgm:spPr/>
      <dgm:t>
        <a:bodyPr/>
        <a:lstStyle/>
        <a:p>
          <a:endParaRPr lang="fr-FR"/>
        </a:p>
      </dgm:t>
    </dgm:pt>
    <dgm:pt modelId="{24B4C90C-C41A-4BAE-8584-5F45A9C2F928}" type="sibTrans" cxnId="{B66D0081-B727-4609-ADE9-9B8F8E1C72CF}">
      <dgm:prSet/>
      <dgm:spPr/>
      <dgm:t>
        <a:bodyPr/>
        <a:lstStyle/>
        <a:p>
          <a:endParaRPr lang="fr-FR"/>
        </a:p>
      </dgm:t>
    </dgm:pt>
    <dgm:pt modelId="{AB061B7F-DCF6-4B87-8592-CE8BE49B7409}">
      <dgm:prSet phldrT="[Texte]" custT="1"/>
      <dgm:spPr/>
      <dgm:t>
        <a:bodyPr/>
        <a:lstStyle/>
        <a:p>
          <a:r>
            <a:rPr lang="fr-FR" sz="2800" dirty="0" smtClean="0"/>
            <a:t>En LP et en DUT GEA</a:t>
          </a:r>
          <a:endParaRPr lang="fr-FR" sz="2800" dirty="0"/>
        </a:p>
      </dgm:t>
    </dgm:pt>
    <dgm:pt modelId="{79C89B9F-691F-449A-BEBE-C572CBC5EFD7}" type="parTrans" cxnId="{59E1CDCF-8C9C-41DE-99EB-5C8C200FB2CC}">
      <dgm:prSet/>
      <dgm:spPr/>
      <dgm:t>
        <a:bodyPr/>
        <a:lstStyle/>
        <a:p>
          <a:endParaRPr lang="fr-FR"/>
        </a:p>
      </dgm:t>
    </dgm:pt>
    <dgm:pt modelId="{7DA31ECC-1D58-4C05-B4C7-AA69EC700EF5}" type="sibTrans" cxnId="{59E1CDCF-8C9C-41DE-99EB-5C8C200FB2CC}">
      <dgm:prSet/>
      <dgm:spPr/>
      <dgm:t>
        <a:bodyPr/>
        <a:lstStyle/>
        <a:p>
          <a:endParaRPr lang="fr-FR"/>
        </a:p>
      </dgm:t>
    </dgm:pt>
    <dgm:pt modelId="{7949D229-977F-4E2D-B813-17CA04E8F8E4}" type="pres">
      <dgm:prSet presAssocID="{A39404F1-0A55-490E-B597-53D2A8F7D50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5A431286-B538-4E17-A2DE-BCB1D7F8BF71}" type="pres">
      <dgm:prSet presAssocID="{19FC99F6-4A84-4E5C-8146-2CEDC1C3EB47}" presName="linNode" presStyleCnt="0"/>
      <dgm:spPr/>
    </dgm:pt>
    <dgm:pt modelId="{30EC5B85-7D07-400C-8693-D0C9E7E1F3E4}" type="pres">
      <dgm:prSet presAssocID="{19FC99F6-4A84-4E5C-8146-2CEDC1C3EB47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DCD300-FA9D-4840-877F-D14D46404B84}" type="pres">
      <dgm:prSet presAssocID="{19FC99F6-4A84-4E5C-8146-2CEDC1C3EB47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8CD6106-56AD-4F10-B2F5-BC6F65AF35BD}" type="pres">
      <dgm:prSet presAssocID="{A8DBB0E4-83AE-4BDB-8922-907E457D8D10}" presName="sp" presStyleCnt="0"/>
      <dgm:spPr/>
    </dgm:pt>
    <dgm:pt modelId="{295FDE7A-CD6A-421E-A56E-429ED7769F8E}" type="pres">
      <dgm:prSet presAssocID="{1D7BFE58-B247-466D-B203-07A43805192D}" presName="linNode" presStyleCnt="0"/>
      <dgm:spPr/>
    </dgm:pt>
    <dgm:pt modelId="{9A8FE386-F1DF-4663-ABD1-97B70DAFFC03}" type="pres">
      <dgm:prSet presAssocID="{1D7BFE58-B247-466D-B203-07A43805192D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71A929C-BF47-4959-8CCB-0000CA2341BA}" type="pres">
      <dgm:prSet presAssocID="{1D7BFE58-B247-466D-B203-07A43805192D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EC868DC-E61A-4BCE-938C-EBBE2556A2E8}" srcId="{1D7BFE58-B247-466D-B203-07A43805192D}" destId="{D3E460AF-43DC-4366-935D-656FDDA2F663}" srcOrd="0" destOrd="0" parTransId="{C1872F32-E191-4DBD-A69F-66B421099BA6}" sibTransId="{FAB9AABD-AA07-480A-85AA-A59D151FCE86}"/>
    <dgm:cxn modelId="{3404DB2C-C06F-4F5B-8AE7-D407AD0B484F}" type="presOf" srcId="{DE9B88F6-C222-4F49-A4AA-64193872D0BF}" destId="{B71A929C-BF47-4959-8CCB-0000CA2341BA}" srcOrd="0" destOrd="1" presId="urn:microsoft.com/office/officeart/2005/8/layout/vList5"/>
    <dgm:cxn modelId="{59E1CDCF-8C9C-41DE-99EB-5C8C200FB2CC}" srcId="{19FC99F6-4A84-4E5C-8146-2CEDC1C3EB47}" destId="{AB061B7F-DCF6-4B87-8592-CE8BE49B7409}" srcOrd="1" destOrd="0" parTransId="{79C89B9F-691F-449A-BEBE-C572CBC5EFD7}" sibTransId="{7DA31ECC-1D58-4C05-B4C7-AA69EC700EF5}"/>
    <dgm:cxn modelId="{9B6C33CB-AB75-4DAD-A15D-5F8A8819AEE8}" type="presOf" srcId="{1D7BFE58-B247-466D-B203-07A43805192D}" destId="{9A8FE386-F1DF-4663-ABD1-97B70DAFFC03}" srcOrd="0" destOrd="0" presId="urn:microsoft.com/office/officeart/2005/8/layout/vList5"/>
    <dgm:cxn modelId="{F17AA270-701D-4727-9390-2EB5EA85EC4F}" srcId="{19FC99F6-4A84-4E5C-8146-2CEDC1C3EB47}" destId="{865815DC-DC25-43A1-8379-3A770A59A16A}" srcOrd="0" destOrd="0" parTransId="{D5393F1D-186F-4C4D-AA77-6C581EA16519}" sibTransId="{D4B07CC5-C62C-41D8-B1DF-D2E77C6034A1}"/>
    <dgm:cxn modelId="{22E38B43-826C-4AB2-8C5D-E57C6889F44A}" type="presOf" srcId="{865815DC-DC25-43A1-8379-3A770A59A16A}" destId="{E2DCD300-FA9D-4840-877F-D14D46404B84}" srcOrd="0" destOrd="0" presId="urn:microsoft.com/office/officeart/2005/8/layout/vList5"/>
    <dgm:cxn modelId="{4B312107-A3D6-415C-A07D-EA9F44AAA67E}" srcId="{A39404F1-0A55-490E-B597-53D2A8F7D50D}" destId="{19FC99F6-4A84-4E5C-8146-2CEDC1C3EB47}" srcOrd="0" destOrd="0" parTransId="{1ABB5E89-DA51-42B8-ABC1-A7BCA963701B}" sibTransId="{A8DBB0E4-83AE-4BDB-8922-907E457D8D10}"/>
    <dgm:cxn modelId="{6C65463C-1EE7-40FA-9A13-2F7B4771385C}" type="presOf" srcId="{19FC99F6-4A84-4E5C-8146-2CEDC1C3EB47}" destId="{30EC5B85-7D07-400C-8693-D0C9E7E1F3E4}" srcOrd="0" destOrd="0" presId="urn:microsoft.com/office/officeart/2005/8/layout/vList5"/>
    <dgm:cxn modelId="{039E5D44-BA08-4942-A4A2-961D960E0B47}" type="presOf" srcId="{AB061B7F-DCF6-4B87-8592-CE8BE49B7409}" destId="{E2DCD300-FA9D-4840-877F-D14D46404B84}" srcOrd="0" destOrd="1" presId="urn:microsoft.com/office/officeart/2005/8/layout/vList5"/>
    <dgm:cxn modelId="{11857771-0540-4ED0-B6D4-19D5E9EA503D}" srcId="{A39404F1-0A55-490E-B597-53D2A8F7D50D}" destId="{1D7BFE58-B247-466D-B203-07A43805192D}" srcOrd="1" destOrd="0" parTransId="{17F107BA-1D01-4675-A7AA-011F001BAC6B}" sibTransId="{72A33825-5D4D-4FB7-9A79-BC6543706148}"/>
    <dgm:cxn modelId="{DFFDFC9C-4A16-4A8D-9F1E-0AF20EFB2E9C}" type="presOf" srcId="{A39404F1-0A55-490E-B597-53D2A8F7D50D}" destId="{7949D229-977F-4E2D-B813-17CA04E8F8E4}" srcOrd="0" destOrd="0" presId="urn:microsoft.com/office/officeart/2005/8/layout/vList5"/>
    <dgm:cxn modelId="{E77BE22C-5955-4D6F-86F3-41DEADEF342C}" type="presOf" srcId="{D3E460AF-43DC-4366-935D-656FDDA2F663}" destId="{B71A929C-BF47-4959-8CCB-0000CA2341BA}" srcOrd="0" destOrd="0" presId="urn:microsoft.com/office/officeart/2005/8/layout/vList5"/>
    <dgm:cxn modelId="{B66D0081-B727-4609-ADE9-9B8F8E1C72CF}" srcId="{1D7BFE58-B247-466D-B203-07A43805192D}" destId="{DE9B88F6-C222-4F49-A4AA-64193872D0BF}" srcOrd="1" destOrd="0" parTransId="{21ED422E-ABA4-41B2-B57F-0D4A3E0CBC24}" sibTransId="{24B4C90C-C41A-4BAE-8584-5F45A9C2F928}"/>
    <dgm:cxn modelId="{0926CB3C-71C8-4F3E-AA74-051CBA475736}" type="presParOf" srcId="{7949D229-977F-4E2D-B813-17CA04E8F8E4}" destId="{5A431286-B538-4E17-A2DE-BCB1D7F8BF71}" srcOrd="0" destOrd="0" presId="urn:microsoft.com/office/officeart/2005/8/layout/vList5"/>
    <dgm:cxn modelId="{265A17A2-397A-4D19-BB8E-E2167046B635}" type="presParOf" srcId="{5A431286-B538-4E17-A2DE-BCB1D7F8BF71}" destId="{30EC5B85-7D07-400C-8693-D0C9E7E1F3E4}" srcOrd="0" destOrd="0" presId="urn:microsoft.com/office/officeart/2005/8/layout/vList5"/>
    <dgm:cxn modelId="{671EE9A3-658B-4CB3-975D-823EC283E152}" type="presParOf" srcId="{5A431286-B538-4E17-A2DE-BCB1D7F8BF71}" destId="{E2DCD300-FA9D-4840-877F-D14D46404B84}" srcOrd="1" destOrd="0" presId="urn:microsoft.com/office/officeart/2005/8/layout/vList5"/>
    <dgm:cxn modelId="{21AA892A-F489-4568-95F8-92394CFBE119}" type="presParOf" srcId="{7949D229-977F-4E2D-B813-17CA04E8F8E4}" destId="{A8CD6106-56AD-4F10-B2F5-BC6F65AF35BD}" srcOrd="1" destOrd="0" presId="urn:microsoft.com/office/officeart/2005/8/layout/vList5"/>
    <dgm:cxn modelId="{21E595D3-4CEC-462A-AF92-6F9779519DC5}" type="presParOf" srcId="{7949D229-977F-4E2D-B813-17CA04E8F8E4}" destId="{295FDE7A-CD6A-421E-A56E-429ED7769F8E}" srcOrd="2" destOrd="0" presId="urn:microsoft.com/office/officeart/2005/8/layout/vList5"/>
    <dgm:cxn modelId="{DF49D961-C701-4961-A990-21D75FBCCF52}" type="presParOf" srcId="{295FDE7A-CD6A-421E-A56E-429ED7769F8E}" destId="{9A8FE386-F1DF-4663-ABD1-97B70DAFFC03}" srcOrd="0" destOrd="0" presId="urn:microsoft.com/office/officeart/2005/8/layout/vList5"/>
    <dgm:cxn modelId="{BBBE4A01-FF84-4678-A7AF-7E58F4A1EB8B}" type="presParOf" srcId="{295FDE7A-CD6A-421E-A56E-429ED7769F8E}" destId="{B71A929C-BF47-4959-8CCB-0000CA2341B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EB5191-24AF-4A11-B8DD-E581EE48CB9E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6134095-D142-43F4-BFDA-92295EA7F032}">
      <dgm:prSet phldrT="[Texte]"/>
      <dgm:spPr/>
      <dgm:t>
        <a:bodyPr/>
        <a:lstStyle/>
        <a:p>
          <a:r>
            <a:rPr lang="fr-FR" dirty="0" smtClean="0"/>
            <a:t>Varier les situations d’apprentissage</a:t>
          </a:r>
          <a:endParaRPr lang="fr-FR" dirty="0"/>
        </a:p>
      </dgm:t>
    </dgm:pt>
    <dgm:pt modelId="{5AF38A4F-8363-4C20-A718-62D70382C420}" type="parTrans" cxnId="{BAA20729-6C71-4349-AF09-9DB859F830BE}">
      <dgm:prSet/>
      <dgm:spPr/>
      <dgm:t>
        <a:bodyPr/>
        <a:lstStyle/>
        <a:p>
          <a:endParaRPr lang="fr-FR"/>
        </a:p>
      </dgm:t>
    </dgm:pt>
    <dgm:pt modelId="{72C7E781-EC59-41E8-8C76-11673DF13800}" type="sibTrans" cxnId="{BAA20729-6C71-4349-AF09-9DB859F830BE}">
      <dgm:prSet/>
      <dgm:spPr/>
      <dgm:t>
        <a:bodyPr/>
        <a:lstStyle/>
        <a:p>
          <a:endParaRPr lang="fr-FR"/>
        </a:p>
      </dgm:t>
    </dgm:pt>
    <dgm:pt modelId="{4B9346DE-B961-4775-9540-637A806E46C2}">
      <dgm:prSet phldrT="[Texte]"/>
      <dgm:spPr/>
      <dgm:t>
        <a:bodyPr/>
        <a:lstStyle/>
        <a:p>
          <a:r>
            <a:rPr lang="fr-FR" dirty="0" smtClean="0"/>
            <a:t>Susciter l’intérêt et à la mise en activité des étudiants</a:t>
          </a:r>
          <a:endParaRPr lang="fr-FR" dirty="0"/>
        </a:p>
      </dgm:t>
    </dgm:pt>
    <dgm:pt modelId="{62E5EF87-3C4F-4A99-9BAF-FFFDD768CE6C}" type="parTrans" cxnId="{40D18613-DFA2-4162-8E82-7CD690625EA5}">
      <dgm:prSet/>
      <dgm:spPr/>
      <dgm:t>
        <a:bodyPr/>
        <a:lstStyle/>
        <a:p>
          <a:endParaRPr lang="fr-FR"/>
        </a:p>
      </dgm:t>
    </dgm:pt>
    <dgm:pt modelId="{739348A3-CD6F-4790-8DF3-771CDE699832}" type="sibTrans" cxnId="{40D18613-DFA2-4162-8E82-7CD690625EA5}">
      <dgm:prSet/>
      <dgm:spPr/>
      <dgm:t>
        <a:bodyPr/>
        <a:lstStyle/>
        <a:p>
          <a:endParaRPr lang="fr-FR"/>
        </a:p>
      </dgm:t>
    </dgm:pt>
    <dgm:pt modelId="{EFEB502B-FF07-44C4-A9FC-C4DB37E698CE}">
      <dgm:prSet phldrT="[Texte]"/>
      <dgm:spPr/>
      <dgm:t>
        <a:bodyPr/>
        <a:lstStyle/>
        <a:p>
          <a:r>
            <a:rPr lang="fr-FR" dirty="0" smtClean="0"/>
            <a:t>Utiliser la simulation pour favoriser la compréhension</a:t>
          </a:r>
          <a:endParaRPr lang="fr-FR" dirty="0"/>
        </a:p>
      </dgm:t>
    </dgm:pt>
    <dgm:pt modelId="{A1775522-682F-4D89-B743-983A800C5A57}" type="parTrans" cxnId="{CE5B132D-7622-4884-992C-360187F0254D}">
      <dgm:prSet/>
      <dgm:spPr/>
      <dgm:t>
        <a:bodyPr/>
        <a:lstStyle/>
        <a:p>
          <a:endParaRPr lang="fr-FR"/>
        </a:p>
      </dgm:t>
    </dgm:pt>
    <dgm:pt modelId="{5683DE9D-E9BD-4889-A3E6-CA5AC66FDD8C}" type="sibTrans" cxnId="{CE5B132D-7622-4884-992C-360187F0254D}">
      <dgm:prSet/>
      <dgm:spPr/>
      <dgm:t>
        <a:bodyPr/>
        <a:lstStyle/>
        <a:p>
          <a:endParaRPr lang="fr-FR"/>
        </a:p>
      </dgm:t>
    </dgm:pt>
    <dgm:pt modelId="{EB70D896-72BA-4A7A-96F8-3FFB85101CA8}">
      <dgm:prSet phldrT="[Texte]"/>
      <dgm:spPr/>
      <dgm:t>
        <a:bodyPr/>
        <a:lstStyle/>
        <a:p>
          <a:r>
            <a:rPr lang="fr-FR" smtClean="0"/>
            <a:t>Faire accepter des activités considérées comme rébarbatives </a:t>
          </a:r>
          <a:endParaRPr lang="fr-FR" dirty="0"/>
        </a:p>
      </dgm:t>
    </dgm:pt>
    <dgm:pt modelId="{2743A003-1C0A-4E9F-B5AE-7B2DA36FF6E2}" type="parTrans" cxnId="{0DF89120-2552-4C0C-A202-5A5DE3BD895D}">
      <dgm:prSet/>
      <dgm:spPr/>
      <dgm:t>
        <a:bodyPr/>
        <a:lstStyle/>
        <a:p>
          <a:endParaRPr lang="fr-FR"/>
        </a:p>
      </dgm:t>
    </dgm:pt>
    <dgm:pt modelId="{4A6059FB-A1FA-40EA-B0A2-4029A356C45B}" type="sibTrans" cxnId="{0DF89120-2552-4C0C-A202-5A5DE3BD895D}">
      <dgm:prSet/>
      <dgm:spPr/>
      <dgm:t>
        <a:bodyPr/>
        <a:lstStyle/>
        <a:p>
          <a:endParaRPr lang="fr-FR"/>
        </a:p>
      </dgm:t>
    </dgm:pt>
    <dgm:pt modelId="{CC81B264-919A-47BD-A40E-86996B3F2D82}" type="pres">
      <dgm:prSet presAssocID="{6FEB5191-24AF-4A11-B8DD-E581EE48CB9E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960636E-4859-41B2-B39E-7A43120611CF}" type="pres">
      <dgm:prSet presAssocID="{A6134095-D142-43F4-BFDA-92295EA7F032}" presName="composite" presStyleCnt="0"/>
      <dgm:spPr/>
    </dgm:pt>
    <dgm:pt modelId="{A1D5776D-7D51-46E1-B52D-E558BE90C1CA}" type="pres">
      <dgm:prSet presAssocID="{A6134095-D142-43F4-BFDA-92295EA7F032}" presName="imgShp" presStyleLbl="fgImgPlace1" presStyleIdx="0" presStyleCnt="4" custLinFactNeighborX="-66251"/>
      <dgm:spPr/>
    </dgm:pt>
    <dgm:pt modelId="{511D1A61-4415-4D2D-8AB7-76E438ED775D}" type="pres">
      <dgm:prSet presAssocID="{A6134095-D142-43F4-BFDA-92295EA7F032}" presName="txShp" presStyleLbl="node1" presStyleIdx="0" presStyleCnt="4" custScaleX="12050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C334240-6F32-450F-9374-84C4A3FB515A}" type="pres">
      <dgm:prSet presAssocID="{72C7E781-EC59-41E8-8C76-11673DF13800}" presName="spacing" presStyleCnt="0"/>
      <dgm:spPr/>
    </dgm:pt>
    <dgm:pt modelId="{D828F4B0-ECFF-4459-8DA3-517FEC9CDD4C}" type="pres">
      <dgm:prSet presAssocID="{4B9346DE-B961-4775-9540-637A806E46C2}" presName="composite" presStyleCnt="0"/>
      <dgm:spPr/>
    </dgm:pt>
    <dgm:pt modelId="{0360E8C3-38DA-492A-8899-144E6A34FFA4}" type="pres">
      <dgm:prSet presAssocID="{4B9346DE-B961-4775-9540-637A806E46C2}" presName="imgShp" presStyleLbl="fgImgPlace1" presStyleIdx="1" presStyleCnt="4" custLinFactNeighborX="-66251"/>
      <dgm:spPr/>
    </dgm:pt>
    <dgm:pt modelId="{F32077F4-A4C4-4508-BB78-7BD27D488C84}" type="pres">
      <dgm:prSet presAssocID="{4B9346DE-B961-4775-9540-637A806E46C2}" presName="txShp" presStyleLbl="node1" presStyleIdx="1" presStyleCnt="4" custScaleX="12050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7719423-6806-4324-AEEE-2DE1050E23D2}" type="pres">
      <dgm:prSet presAssocID="{739348A3-CD6F-4790-8DF3-771CDE699832}" presName="spacing" presStyleCnt="0"/>
      <dgm:spPr/>
    </dgm:pt>
    <dgm:pt modelId="{F5DF0A61-4AE9-49EF-A27A-67957D660374}" type="pres">
      <dgm:prSet presAssocID="{EFEB502B-FF07-44C4-A9FC-C4DB37E698CE}" presName="composite" presStyleCnt="0"/>
      <dgm:spPr/>
    </dgm:pt>
    <dgm:pt modelId="{00935975-DAE0-4F12-BA58-FC7FE6CA719F}" type="pres">
      <dgm:prSet presAssocID="{EFEB502B-FF07-44C4-A9FC-C4DB37E698CE}" presName="imgShp" presStyleLbl="fgImgPlace1" presStyleIdx="2" presStyleCnt="4" custLinFactNeighborX="-66251"/>
      <dgm:spPr/>
    </dgm:pt>
    <dgm:pt modelId="{D200E7AF-AE9D-412B-9779-581F04436977}" type="pres">
      <dgm:prSet presAssocID="{EFEB502B-FF07-44C4-A9FC-C4DB37E698CE}" presName="txShp" presStyleLbl="node1" presStyleIdx="2" presStyleCnt="4" custScaleX="12050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B385E8F-8CB8-4D07-B542-E1EA2F4A6E96}" type="pres">
      <dgm:prSet presAssocID="{5683DE9D-E9BD-4889-A3E6-CA5AC66FDD8C}" presName="spacing" presStyleCnt="0"/>
      <dgm:spPr/>
    </dgm:pt>
    <dgm:pt modelId="{10A28858-DD14-4801-B5CE-3F81044364F9}" type="pres">
      <dgm:prSet presAssocID="{EB70D896-72BA-4A7A-96F8-3FFB85101CA8}" presName="composite" presStyleCnt="0"/>
      <dgm:spPr/>
    </dgm:pt>
    <dgm:pt modelId="{4D2482C3-1F56-4439-AB54-DA8437546089}" type="pres">
      <dgm:prSet presAssocID="{EB70D896-72BA-4A7A-96F8-3FFB85101CA8}" presName="imgShp" presStyleLbl="fgImgPlace1" presStyleIdx="3" presStyleCnt="4" custLinFactNeighborX="-66251"/>
      <dgm:spPr/>
    </dgm:pt>
    <dgm:pt modelId="{E6E694EC-48CD-4238-8E99-AD41F07EC8AE}" type="pres">
      <dgm:prSet presAssocID="{EB70D896-72BA-4A7A-96F8-3FFB85101CA8}" presName="txShp" presStyleLbl="node1" presStyleIdx="3" presStyleCnt="4" custScaleX="12050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AA20729-6C71-4349-AF09-9DB859F830BE}" srcId="{6FEB5191-24AF-4A11-B8DD-E581EE48CB9E}" destId="{A6134095-D142-43F4-BFDA-92295EA7F032}" srcOrd="0" destOrd="0" parTransId="{5AF38A4F-8363-4C20-A718-62D70382C420}" sibTransId="{72C7E781-EC59-41E8-8C76-11673DF13800}"/>
    <dgm:cxn modelId="{35E3AAFA-25CB-45DC-BCF5-A49FAE8D1CF8}" type="presOf" srcId="{4B9346DE-B961-4775-9540-637A806E46C2}" destId="{F32077F4-A4C4-4508-BB78-7BD27D488C84}" srcOrd="0" destOrd="0" presId="urn:microsoft.com/office/officeart/2005/8/layout/vList3"/>
    <dgm:cxn modelId="{3A8EBF9E-65AF-494A-B5AF-AEDEBD6DC8A7}" type="presOf" srcId="{A6134095-D142-43F4-BFDA-92295EA7F032}" destId="{511D1A61-4415-4D2D-8AB7-76E438ED775D}" srcOrd="0" destOrd="0" presId="urn:microsoft.com/office/officeart/2005/8/layout/vList3"/>
    <dgm:cxn modelId="{CE5B132D-7622-4884-992C-360187F0254D}" srcId="{6FEB5191-24AF-4A11-B8DD-E581EE48CB9E}" destId="{EFEB502B-FF07-44C4-A9FC-C4DB37E698CE}" srcOrd="2" destOrd="0" parTransId="{A1775522-682F-4D89-B743-983A800C5A57}" sibTransId="{5683DE9D-E9BD-4889-A3E6-CA5AC66FDD8C}"/>
    <dgm:cxn modelId="{C8EAB83B-5593-4D7B-86DA-0E29949F2018}" type="presOf" srcId="{EB70D896-72BA-4A7A-96F8-3FFB85101CA8}" destId="{E6E694EC-48CD-4238-8E99-AD41F07EC8AE}" srcOrd="0" destOrd="0" presId="urn:microsoft.com/office/officeart/2005/8/layout/vList3"/>
    <dgm:cxn modelId="{8F3BC7A4-DDB9-4F3C-B4A5-704BA79E0606}" type="presOf" srcId="{EFEB502B-FF07-44C4-A9FC-C4DB37E698CE}" destId="{D200E7AF-AE9D-412B-9779-581F04436977}" srcOrd="0" destOrd="0" presId="urn:microsoft.com/office/officeart/2005/8/layout/vList3"/>
    <dgm:cxn modelId="{29AF065E-FF32-42EC-B8BB-56DF6E428CF9}" type="presOf" srcId="{6FEB5191-24AF-4A11-B8DD-E581EE48CB9E}" destId="{CC81B264-919A-47BD-A40E-86996B3F2D82}" srcOrd="0" destOrd="0" presId="urn:microsoft.com/office/officeart/2005/8/layout/vList3"/>
    <dgm:cxn modelId="{0DF89120-2552-4C0C-A202-5A5DE3BD895D}" srcId="{6FEB5191-24AF-4A11-B8DD-E581EE48CB9E}" destId="{EB70D896-72BA-4A7A-96F8-3FFB85101CA8}" srcOrd="3" destOrd="0" parTransId="{2743A003-1C0A-4E9F-B5AE-7B2DA36FF6E2}" sibTransId="{4A6059FB-A1FA-40EA-B0A2-4029A356C45B}"/>
    <dgm:cxn modelId="{40D18613-DFA2-4162-8E82-7CD690625EA5}" srcId="{6FEB5191-24AF-4A11-B8DD-E581EE48CB9E}" destId="{4B9346DE-B961-4775-9540-637A806E46C2}" srcOrd="1" destOrd="0" parTransId="{62E5EF87-3C4F-4A99-9BAF-FFFDD768CE6C}" sibTransId="{739348A3-CD6F-4790-8DF3-771CDE699832}"/>
    <dgm:cxn modelId="{E44AD2C7-3DA6-4FC2-B434-CBC9B6844156}" type="presParOf" srcId="{CC81B264-919A-47BD-A40E-86996B3F2D82}" destId="{F960636E-4859-41B2-B39E-7A43120611CF}" srcOrd="0" destOrd="0" presId="urn:microsoft.com/office/officeart/2005/8/layout/vList3"/>
    <dgm:cxn modelId="{3D750AEC-7ED2-48F1-B65F-43474963EE7A}" type="presParOf" srcId="{F960636E-4859-41B2-B39E-7A43120611CF}" destId="{A1D5776D-7D51-46E1-B52D-E558BE90C1CA}" srcOrd="0" destOrd="0" presId="urn:microsoft.com/office/officeart/2005/8/layout/vList3"/>
    <dgm:cxn modelId="{4D032D58-4F6D-4B13-AB46-8C5C009692B5}" type="presParOf" srcId="{F960636E-4859-41B2-B39E-7A43120611CF}" destId="{511D1A61-4415-4D2D-8AB7-76E438ED775D}" srcOrd="1" destOrd="0" presId="urn:microsoft.com/office/officeart/2005/8/layout/vList3"/>
    <dgm:cxn modelId="{29AD3100-F82F-425E-A29A-9FD5EBDBD54C}" type="presParOf" srcId="{CC81B264-919A-47BD-A40E-86996B3F2D82}" destId="{3C334240-6F32-450F-9374-84C4A3FB515A}" srcOrd="1" destOrd="0" presId="urn:microsoft.com/office/officeart/2005/8/layout/vList3"/>
    <dgm:cxn modelId="{D1DB0564-8E92-4B99-B4FF-799A23AC5EBD}" type="presParOf" srcId="{CC81B264-919A-47BD-A40E-86996B3F2D82}" destId="{D828F4B0-ECFF-4459-8DA3-517FEC9CDD4C}" srcOrd="2" destOrd="0" presId="urn:microsoft.com/office/officeart/2005/8/layout/vList3"/>
    <dgm:cxn modelId="{436C9B5D-7FC6-44E7-9B0B-C585012D07A9}" type="presParOf" srcId="{D828F4B0-ECFF-4459-8DA3-517FEC9CDD4C}" destId="{0360E8C3-38DA-492A-8899-144E6A34FFA4}" srcOrd="0" destOrd="0" presId="urn:microsoft.com/office/officeart/2005/8/layout/vList3"/>
    <dgm:cxn modelId="{6CA8108B-705B-4895-8143-822E02288236}" type="presParOf" srcId="{D828F4B0-ECFF-4459-8DA3-517FEC9CDD4C}" destId="{F32077F4-A4C4-4508-BB78-7BD27D488C84}" srcOrd="1" destOrd="0" presId="urn:microsoft.com/office/officeart/2005/8/layout/vList3"/>
    <dgm:cxn modelId="{6F4CE8B9-B554-44AE-8BEC-AE97C021B46A}" type="presParOf" srcId="{CC81B264-919A-47BD-A40E-86996B3F2D82}" destId="{67719423-6806-4324-AEEE-2DE1050E23D2}" srcOrd="3" destOrd="0" presId="urn:microsoft.com/office/officeart/2005/8/layout/vList3"/>
    <dgm:cxn modelId="{8E483B6C-26B4-417E-8C85-C90A2006B17E}" type="presParOf" srcId="{CC81B264-919A-47BD-A40E-86996B3F2D82}" destId="{F5DF0A61-4AE9-49EF-A27A-67957D660374}" srcOrd="4" destOrd="0" presId="urn:microsoft.com/office/officeart/2005/8/layout/vList3"/>
    <dgm:cxn modelId="{A243E639-DC58-43B0-BA96-1BC7AE096D8A}" type="presParOf" srcId="{F5DF0A61-4AE9-49EF-A27A-67957D660374}" destId="{00935975-DAE0-4F12-BA58-FC7FE6CA719F}" srcOrd="0" destOrd="0" presId="urn:microsoft.com/office/officeart/2005/8/layout/vList3"/>
    <dgm:cxn modelId="{E2CF1945-F8F8-4586-872E-D44A3B6C7253}" type="presParOf" srcId="{F5DF0A61-4AE9-49EF-A27A-67957D660374}" destId="{D200E7AF-AE9D-412B-9779-581F04436977}" srcOrd="1" destOrd="0" presId="urn:microsoft.com/office/officeart/2005/8/layout/vList3"/>
    <dgm:cxn modelId="{8F98DF3F-8777-4E0F-A8EF-8D737E0AA10E}" type="presParOf" srcId="{CC81B264-919A-47BD-A40E-86996B3F2D82}" destId="{9B385E8F-8CB8-4D07-B542-E1EA2F4A6E96}" srcOrd="5" destOrd="0" presId="urn:microsoft.com/office/officeart/2005/8/layout/vList3"/>
    <dgm:cxn modelId="{CF7335ED-64BD-46CE-A3F0-CDB0654335FE}" type="presParOf" srcId="{CC81B264-919A-47BD-A40E-86996B3F2D82}" destId="{10A28858-DD14-4801-B5CE-3F81044364F9}" srcOrd="6" destOrd="0" presId="urn:microsoft.com/office/officeart/2005/8/layout/vList3"/>
    <dgm:cxn modelId="{DABE2E61-4236-4C3C-9DCF-C61E10621ACB}" type="presParOf" srcId="{10A28858-DD14-4801-B5CE-3F81044364F9}" destId="{4D2482C3-1F56-4439-AB54-DA8437546089}" srcOrd="0" destOrd="0" presId="urn:microsoft.com/office/officeart/2005/8/layout/vList3"/>
    <dgm:cxn modelId="{8C28E26A-AC1D-4A50-8567-2DBF61B3BB92}" type="presParOf" srcId="{10A28858-DD14-4801-B5CE-3F81044364F9}" destId="{E6E694EC-48CD-4238-8E99-AD41F07EC8A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EB5191-24AF-4A11-B8DD-E581EE48CB9E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6134095-D142-43F4-BFDA-92295EA7F032}">
      <dgm:prSet phldrT="[Texte]"/>
      <dgm:spPr/>
      <dgm:t>
        <a:bodyPr/>
        <a:lstStyle/>
        <a:p>
          <a:r>
            <a:rPr lang="fr-FR" dirty="0" smtClean="0"/>
            <a:t>Tirer parti de créneaux horaires peu propices</a:t>
          </a:r>
          <a:r>
            <a:rPr lang="fr-FR" dirty="0" smtClean="0">
              <a:sym typeface="Wingdings" panose="05000000000000000000" pitchFamily="2" charset="2"/>
            </a:rPr>
            <a:t> aux apprentissages</a:t>
          </a:r>
          <a:endParaRPr lang="fr-FR" dirty="0"/>
        </a:p>
      </dgm:t>
    </dgm:pt>
    <dgm:pt modelId="{5AF38A4F-8363-4C20-A718-62D70382C420}" type="parTrans" cxnId="{BAA20729-6C71-4349-AF09-9DB859F830BE}">
      <dgm:prSet/>
      <dgm:spPr/>
      <dgm:t>
        <a:bodyPr/>
        <a:lstStyle/>
        <a:p>
          <a:endParaRPr lang="fr-FR"/>
        </a:p>
      </dgm:t>
    </dgm:pt>
    <dgm:pt modelId="{72C7E781-EC59-41E8-8C76-11673DF13800}" type="sibTrans" cxnId="{BAA20729-6C71-4349-AF09-9DB859F830BE}">
      <dgm:prSet/>
      <dgm:spPr/>
      <dgm:t>
        <a:bodyPr/>
        <a:lstStyle/>
        <a:p>
          <a:endParaRPr lang="fr-FR"/>
        </a:p>
      </dgm:t>
    </dgm:pt>
    <dgm:pt modelId="{4B9346DE-B961-4775-9540-637A806E46C2}">
      <dgm:prSet phldrT="[Texte]"/>
      <dgm:spPr/>
      <dgm:t>
        <a:bodyPr/>
        <a:lstStyle/>
        <a:p>
          <a:r>
            <a:rPr lang="fr-FR" dirty="0" smtClean="0">
              <a:sym typeface="Wingdings" panose="05000000000000000000" pitchFamily="2" charset="2"/>
            </a:rPr>
            <a:t>Créer un cercle vertueux, retrouver le plaisir d’apprendre</a:t>
          </a:r>
          <a:endParaRPr lang="fr-FR" dirty="0"/>
        </a:p>
      </dgm:t>
    </dgm:pt>
    <dgm:pt modelId="{62E5EF87-3C4F-4A99-9BAF-FFFDD768CE6C}" type="parTrans" cxnId="{40D18613-DFA2-4162-8E82-7CD690625EA5}">
      <dgm:prSet/>
      <dgm:spPr/>
      <dgm:t>
        <a:bodyPr/>
        <a:lstStyle/>
        <a:p>
          <a:endParaRPr lang="fr-FR"/>
        </a:p>
      </dgm:t>
    </dgm:pt>
    <dgm:pt modelId="{739348A3-CD6F-4790-8DF3-771CDE699832}" type="sibTrans" cxnId="{40D18613-DFA2-4162-8E82-7CD690625EA5}">
      <dgm:prSet/>
      <dgm:spPr/>
      <dgm:t>
        <a:bodyPr/>
        <a:lstStyle/>
        <a:p>
          <a:endParaRPr lang="fr-FR"/>
        </a:p>
      </dgm:t>
    </dgm:pt>
    <dgm:pt modelId="{CC81B264-919A-47BD-A40E-86996B3F2D82}" type="pres">
      <dgm:prSet presAssocID="{6FEB5191-24AF-4A11-B8DD-E581EE48CB9E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960636E-4859-41B2-B39E-7A43120611CF}" type="pres">
      <dgm:prSet presAssocID="{A6134095-D142-43F4-BFDA-92295EA7F032}" presName="composite" presStyleCnt="0"/>
      <dgm:spPr/>
    </dgm:pt>
    <dgm:pt modelId="{A1D5776D-7D51-46E1-B52D-E558BE90C1CA}" type="pres">
      <dgm:prSet presAssocID="{A6134095-D142-43F4-BFDA-92295EA7F032}" presName="imgShp" presStyleLbl="fgImgPlace1" presStyleIdx="0" presStyleCnt="2" custLinFactNeighborX="-66251"/>
      <dgm:spPr/>
    </dgm:pt>
    <dgm:pt modelId="{511D1A61-4415-4D2D-8AB7-76E438ED775D}" type="pres">
      <dgm:prSet presAssocID="{A6134095-D142-43F4-BFDA-92295EA7F032}" presName="txShp" presStyleLbl="node1" presStyleIdx="0" presStyleCnt="2" custScaleX="12050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C334240-6F32-450F-9374-84C4A3FB515A}" type="pres">
      <dgm:prSet presAssocID="{72C7E781-EC59-41E8-8C76-11673DF13800}" presName="spacing" presStyleCnt="0"/>
      <dgm:spPr/>
    </dgm:pt>
    <dgm:pt modelId="{D828F4B0-ECFF-4459-8DA3-517FEC9CDD4C}" type="pres">
      <dgm:prSet presAssocID="{4B9346DE-B961-4775-9540-637A806E46C2}" presName="composite" presStyleCnt="0"/>
      <dgm:spPr/>
    </dgm:pt>
    <dgm:pt modelId="{0360E8C3-38DA-492A-8899-144E6A34FFA4}" type="pres">
      <dgm:prSet presAssocID="{4B9346DE-B961-4775-9540-637A806E46C2}" presName="imgShp" presStyleLbl="fgImgPlace1" presStyleIdx="1" presStyleCnt="2" custLinFactNeighborX="-66251"/>
      <dgm:spPr/>
    </dgm:pt>
    <dgm:pt modelId="{F32077F4-A4C4-4508-BB78-7BD27D488C84}" type="pres">
      <dgm:prSet presAssocID="{4B9346DE-B961-4775-9540-637A806E46C2}" presName="txShp" presStyleLbl="node1" presStyleIdx="1" presStyleCnt="2" custScaleX="12050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AA20729-6C71-4349-AF09-9DB859F830BE}" srcId="{6FEB5191-24AF-4A11-B8DD-E581EE48CB9E}" destId="{A6134095-D142-43F4-BFDA-92295EA7F032}" srcOrd="0" destOrd="0" parTransId="{5AF38A4F-8363-4C20-A718-62D70382C420}" sibTransId="{72C7E781-EC59-41E8-8C76-11673DF13800}"/>
    <dgm:cxn modelId="{29AF065E-FF32-42EC-B8BB-56DF6E428CF9}" type="presOf" srcId="{6FEB5191-24AF-4A11-B8DD-E581EE48CB9E}" destId="{CC81B264-919A-47BD-A40E-86996B3F2D82}" srcOrd="0" destOrd="0" presId="urn:microsoft.com/office/officeart/2005/8/layout/vList3"/>
    <dgm:cxn modelId="{35E3AAFA-25CB-45DC-BCF5-A49FAE8D1CF8}" type="presOf" srcId="{4B9346DE-B961-4775-9540-637A806E46C2}" destId="{F32077F4-A4C4-4508-BB78-7BD27D488C84}" srcOrd="0" destOrd="0" presId="urn:microsoft.com/office/officeart/2005/8/layout/vList3"/>
    <dgm:cxn modelId="{40D18613-DFA2-4162-8E82-7CD690625EA5}" srcId="{6FEB5191-24AF-4A11-B8DD-E581EE48CB9E}" destId="{4B9346DE-B961-4775-9540-637A806E46C2}" srcOrd="1" destOrd="0" parTransId="{62E5EF87-3C4F-4A99-9BAF-FFFDD768CE6C}" sibTransId="{739348A3-CD6F-4790-8DF3-771CDE699832}"/>
    <dgm:cxn modelId="{3A8EBF9E-65AF-494A-B5AF-AEDEBD6DC8A7}" type="presOf" srcId="{A6134095-D142-43F4-BFDA-92295EA7F032}" destId="{511D1A61-4415-4D2D-8AB7-76E438ED775D}" srcOrd="0" destOrd="0" presId="urn:microsoft.com/office/officeart/2005/8/layout/vList3"/>
    <dgm:cxn modelId="{E44AD2C7-3DA6-4FC2-B434-CBC9B6844156}" type="presParOf" srcId="{CC81B264-919A-47BD-A40E-86996B3F2D82}" destId="{F960636E-4859-41B2-B39E-7A43120611CF}" srcOrd="0" destOrd="0" presId="urn:microsoft.com/office/officeart/2005/8/layout/vList3"/>
    <dgm:cxn modelId="{3D750AEC-7ED2-48F1-B65F-43474963EE7A}" type="presParOf" srcId="{F960636E-4859-41B2-B39E-7A43120611CF}" destId="{A1D5776D-7D51-46E1-B52D-E558BE90C1CA}" srcOrd="0" destOrd="0" presId="urn:microsoft.com/office/officeart/2005/8/layout/vList3"/>
    <dgm:cxn modelId="{4D032D58-4F6D-4B13-AB46-8C5C009692B5}" type="presParOf" srcId="{F960636E-4859-41B2-B39E-7A43120611CF}" destId="{511D1A61-4415-4D2D-8AB7-76E438ED775D}" srcOrd="1" destOrd="0" presId="urn:microsoft.com/office/officeart/2005/8/layout/vList3"/>
    <dgm:cxn modelId="{29AD3100-F82F-425E-A29A-9FD5EBDBD54C}" type="presParOf" srcId="{CC81B264-919A-47BD-A40E-86996B3F2D82}" destId="{3C334240-6F32-450F-9374-84C4A3FB515A}" srcOrd="1" destOrd="0" presId="urn:microsoft.com/office/officeart/2005/8/layout/vList3"/>
    <dgm:cxn modelId="{D1DB0564-8E92-4B99-B4FF-799A23AC5EBD}" type="presParOf" srcId="{CC81B264-919A-47BD-A40E-86996B3F2D82}" destId="{D828F4B0-ECFF-4459-8DA3-517FEC9CDD4C}" srcOrd="2" destOrd="0" presId="urn:microsoft.com/office/officeart/2005/8/layout/vList3"/>
    <dgm:cxn modelId="{436C9B5D-7FC6-44E7-9B0B-C585012D07A9}" type="presParOf" srcId="{D828F4B0-ECFF-4459-8DA3-517FEC9CDD4C}" destId="{0360E8C3-38DA-492A-8899-144E6A34FFA4}" srcOrd="0" destOrd="0" presId="urn:microsoft.com/office/officeart/2005/8/layout/vList3"/>
    <dgm:cxn modelId="{6CA8108B-705B-4895-8143-822E02288236}" type="presParOf" srcId="{D828F4B0-ECFF-4459-8DA3-517FEC9CDD4C}" destId="{F32077F4-A4C4-4508-BB78-7BD27D488C84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47CFDE9-F085-47CA-86F2-54596E852755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11859B4-56B2-472D-9514-8A4E70BED388}">
      <dgm:prSet phldrT="[Texte]" custT="1"/>
      <dgm:spPr/>
      <dgm:t>
        <a:bodyPr/>
        <a:lstStyle/>
        <a:p>
          <a:r>
            <a:rPr lang="fr-FR" sz="2800" dirty="0" smtClean="0"/>
            <a:t>Utiliser un jeu pédagogique existant (ex : La Marée Fraternelle)</a:t>
          </a:r>
          <a:endParaRPr lang="fr-FR" sz="2800" dirty="0"/>
        </a:p>
      </dgm:t>
    </dgm:pt>
    <dgm:pt modelId="{3D04D3B0-97AA-406C-8689-B220401F53FD}" type="parTrans" cxnId="{CE5407BD-3894-45AE-B862-7C07C543A3CE}">
      <dgm:prSet/>
      <dgm:spPr/>
      <dgm:t>
        <a:bodyPr/>
        <a:lstStyle/>
        <a:p>
          <a:endParaRPr lang="fr-FR" sz="2800"/>
        </a:p>
      </dgm:t>
    </dgm:pt>
    <dgm:pt modelId="{A1331933-9DD4-4D92-8056-8B2D335076B9}" type="sibTrans" cxnId="{CE5407BD-3894-45AE-B862-7C07C543A3CE}">
      <dgm:prSet/>
      <dgm:spPr/>
      <dgm:t>
        <a:bodyPr/>
        <a:lstStyle/>
        <a:p>
          <a:endParaRPr lang="fr-FR" sz="2800"/>
        </a:p>
      </dgm:t>
    </dgm:pt>
    <dgm:pt modelId="{8D056196-6CF5-4049-A803-7A09CE397755}">
      <dgm:prSet phldrT="[Texte]" custT="1"/>
      <dgm:spPr/>
      <dgm:t>
        <a:bodyPr/>
        <a:lstStyle/>
        <a:p>
          <a:r>
            <a:rPr lang="fr-FR" sz="2800" dirty="0" smtClean="0"/>
            <a:t>Détourner un jeu non pédagogique (ex : La Bonne Paye ou le </a:t>
          </a:r>
          <a:r>
            <a:rPr lang="fr-FR" sz="2800" dirty="0" err="1" smtClean="0"/>
            <a:t>mémory</a:t>
          </a:r>
          <a:r>
            <a:rPr lang="fr-FR" sz="2800" dirty="0" smtClean="0"/>
            <a:t>)</a:t>
          </a:r>
          <a:endParaRPr lang="fr-FR" sz="2800" dirty="0"/>
        </a:p>
      </dgm:t>
    </dgm:pt>
    <dgm:pt modelId="{983E317A-C3D1-467E-9DA8-3AFB74219F91}" type="parTrans" cxnId="{7A199CCC-1118-491A-B748-720C3FAACF1A}">
      <dgm:prSet/>
      <dgm:spPr/>
      <dgm:t>
        <a:bodyPr/>
        <a:lstStyle/>
        <a:p>
          <a:endParaRPr lang="fr-FR" sz="2800"/>
        </a:p>
      </dgm:t>
    </dgm:pt>
    <dgm:pt modelId="{D8D71670-B629-40CE-8CAB-C19E434DEE7F}" type="sibTrans" cxnId="{7A199CCC-1118-491A-B748-720C3FAACF1A}">
      <dgm:prSet/>
      <dgm:spPr/>
      <dgm:t>
        <a:bodyPr/>
        <a:lstStyle/>
        <a:p>
          <a:endParaRPr lang="fr-FR" sz="2800"/>
        </a:p>
      </dgm:t>
    </dgm:pt>
    <dgm:pt modelId="{E0CE11B7-3E83-44A4-AE21-6F44E8EA2C6D}">
      <dgm:prSet phldrT="[Texte]" custT="1"/>
      <dgm:spPr/>
      <dgm:t>
        <a:bodyPr/>
        <a:lstStyle/>
        <a:p>
          <a:r>
            <a:rPr lang="fr-FR" sz="2800" dirty="0" smtClean="0"/>
            <a:t>Créer un jeu original (ex : Muscles &amp; Fit ou </a:t>
          </a:r>
          <a:r>
            <a:rPr lang="fr-FR" sz="2800" dirty="0" err="1" smtClean="0"/>
            <a:t>Spectra</a:t>
          </a:r>
          <a:r>
            <a:rPr lang="fr-FR" sz="2800" dirty="0" smtClean="0"/>
            <a:t>)  </a:t>
          </a:r>
          <a:endParaRPr lang="fr-FR" sz="2800" dirty="0"/>
        </a:p>
      </dgm:t>
    </dgm:pt>
    <dgm:pt modelId="{44E7B0C0-DBE8-46DD-A776-1817F1D67FC5}" type="parTrans" cxnId="{DA9142A7-5734-4B91-839E-9D6B21808806}">
      <dgm:prSet/>
      <dgm:spPr/>
      <dgm:t>
        <a:bodyPr/>
        <a:lstStyle/>
        <a:p>
          <a:endParaRPr lang="fr-FR" sz="2800"/>
        </a:p>
      </dgm:t>
    </dgm:pt>
    <dgm:pt modelId="{E37BC370-EA9F-4B1C-A2B7-2FBC5C7C1D87}" type="sibTrans" cxnId="{DA9142A7-5734-4B91-839E-9D6B21808806}">
      <dgm:prSet/>
      <dgm:spPr/>
      <dgm:t>
        <a:bodyPr/>
        <a:lstStyle/>
        <a:p>
          <a:endParaRPr lang="fr-FR" sz="2800"/>
        </a:p>
      </dgm:t>
    </dgm:pt>
    <dgm:pt modelId="{2C0CA439-C509-4A5C-BEBC-DA03FC1E3C0C}">
      <dgm:prSet custT="1"/>
      <dgm:spPr/>
      <dgm:t>
        <a:bodyPr/>
        <a:lstStyle/>
        <a:p>
          <a:r>
            <a:rPr lang="fr-FR" sz="2800" dirty="0" smtClean="0"/>
            <a:t>NB : il suffit souvent d’introduire un élément ludique, même minime, pour transformer un exercice en jeu.</a:t>
          </a:r>
          <a:endParaRPr lang="fr-FR" sz="2800" dirty="0"/>
        </a:p>
      </dgm:t>
    </dgm:pt>
    <dgm:pt modelId="{6045D5DC-D90D-4640-8AEA-250E28D4F5C8}" type="sibTrans" cxnId="{2C8CEA23-4698-4D4C-8F6C-919FFFE37CE3}">
      <dgm:prSet/>
      <dgm:spPr/>
      <dgm:t>
        <a:bodyPr/>
        <a:lstStyle/>
        <a:p>
          <a:endParaRPr lang="fr-FR" sz="2800"/>
        </a:p>
      </dgm:t>
    </dgm:pt>
    <dgm:pt modelId="{122E46C1-02E6-434F-B535-317EC2E181C9}" type="parTrans" cxnId="{2C8CEA23-4698-4D4C-8F6C-919FFFE37CE3}">
      <dgm:prSet/>
      <dgm:spPr/>
      <dgm:t>
        <a:bodyPr/>
        <a:lstStyle/>
        <a:p>
          <a:endParaRPr lang="fr-FR" sz="2800"/>
        </a:p>
      </dgm:t>
    </dgm:pt>
    <dgm:pt modelId="{6C673ECD-A496-49E6-A5CF-6C17C2626095}" type="pres">
      <dgm:prSet presAssocID="{B47CFDE9-F085-47CA-86F2-54596E85275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E740738-6DAB-4916-AF83-C61A87B60E74}" type="pres">
      <dgm:prSet presAssocID="{011859B4-56B2-472D-9514-8A4E70BED388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73A51AB-2E94-4EC1-8E0B-24AC6FD192AA}" type="pres">
      <dgm:prSet presAssocID="{A1331933-9DD4-4D92-8056-8B2D335076B9}" presName="spacer" presStyleCnt="0"/>
      <dgm:spPr/>
    </dgm:pt>
    <dgm:pt modelId="{8DDA73BE-8C98-4BCD-BDE2-D18DC9AE1F58}" type="pres">
      <dgm:prSet presAssocID="{8D056196-6CF5-4049-A803-7A09CE397755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C3B8478-AAC3-4D25-A763-BF2F244754DC}" type="pres">
      <dgm:prSet presAssocID="{D8D71670-B629-40CE-8CAB-C19E434DEE7F}" presName="spacer" presStyleCnt="0"/>
      <dgm:spPr/>
    </dgm:pt>
    <dgm:pt modelId="{6CBC001A-C1B8-4240-9249-64D699A8191B}" type="pres">
      <dgm:prSet presAssocID="{E0CE11B7-3E83-44A4-AE21-6F44E8EA2C6D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B1730CE-3609-40E1-93C5-FAB44F35E9EC}" type="pres">
      <dgm:prSet presAssocID="{E37BC370-EA9F-4B1C-A2B7-2FBC5C7C1D87}" presName="spacer" presStyleCnt="0"/>
      <dgm:spPr/>
    </dgm:pt>
    <dgm:pt modelId="{A37E1B64-7702-4321-BA2B-A5F631300271}" type="pres">
      <dgm:prSet presAssocID="{2C0CA439-C509-4A5C-BEBC-DA03FC1E3C0C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A199CCC-1118-491A-B748-720C3FAACF1A}" srcId="{B47CFDE9-F085-47CA-86F2-54596E852755}" destId="{8D056196-6CF5-4049-A803-7A09CE397755}" srcOrd="1" destOrd="0" parTransId="{983E317A-C3D1-467E-9DA8-3AFB74219F91}" sibTransId="{D8D71670-B629-40CE-8CAB-C19E434DEE7F}"/>
    <dgm:cxn modelId="{3FF58ED4-0456-4C24-BEC5-A98986C224C0}" type="presOf" srcId="{E0CE11B7-3E83-44A4-AE21-6F44E8EA2C6D}" destId="{6CBC001A-C1B8-4240-9249-64D699A8191B}" srcOrd="0" destOrd="0" presId="urn:microsoft.com/office/officeart/2005/8/layout/vList2"/>
    <dgm:cxn modelId="{1867FA81-219C-445F-9078-94420B26521D}" type="presOf" srcId="{011859B4-56B2-472D-9514-8A4E70BED388}" destId="{EE740738-6DAB-4916-AF83-C61A87B60E74}" srcOrd="0" destOrd="0" presId="urn:microsoft.com/office/officeart/2005/8/layout/vList2"/>
    <dgm:cxn modelId="{CE5407BD-3894-45AE-B862-7C07C543A3CE}" srcId="{B47CFDE9-F085-47CA-86F2-54596E852755}" destId="{011859B4-56B2-472D-9514-8A4E70BED388}" srcOrd="0" destOrd="0" parTransId="{3D04D3B0-97AA-406C-8689-B220401F53FD}" sibTransId="{A1331933-9DD4-4D92-8056-8B2D335076B9}"/>
    <dgm:cxn modelId="{7FEE1A37-83E5-4EE6-BE5B-8A2C27470B75}" type="presOf" srcId="{B47CFDE9-F085-47CA-86F2-54596E852755}" destId="{6C673ECD-A496-49E6-A5CF-6C17C2626095}" srcOrd="0" destOrd="0" presId="urn:microsoft.com/office/officeart/2005/8/layout/vList2"/>
    <dgm:cxn modelId="{8DC19F3A-D0FB-42A6-BE9E-AB2268317F92}" type="presOf" srcId="{8D056196-6CF5-4049-A803-7A09CE397755}" destId="{8DDA73BE-8C98-4BCD-BDE2-D18DC9AE1F58}" srcOrd="0" destOrd="0" presId="urn:microsoft.com/office/officeart/2005/8/layout/vList2"/>
    <dgm:cxn modelId="{DA9142A7-5734-4B91-839E-9D6B21808806}" srcId="{B47CFDE9-F085-47CA-86F2-54596E852755}" destId="{E0CE11B7-3E83-44A4-AE21-6F44E8EA2C6D}" srcOrd="2" destOrd="0" parTransId="{44E7B0C0-DBE8-46DD-A776-1817F1D67FC5}" sibTransId="{E37BC370-EA9F-4B1C-A2B7-2FBC5C7C1D87}"/>
    <dgm:cxn modelId="{9950E28E-D2F8-4298-838D-AC3A68B3A3FC}" type="presOf" srcId="{2C0CA439-C509-4A5C-BEBC-DA03FC1E3C0C}" destId="{A37E1B64-7702-4321-BA2B-A5F631300271}" srcOrd="0" destOrd="0" presId="urn:microsoft.com/office/officeart/2005/8/layout/vList2"/>
    <dgm:cxn modelId="{2C8CEA23-4698-4D4C-8F6C-919FFFE37CE3}" srcId="{B47CFDE9-F085-47CA-86F2-54596E852755}" destId="{2C0CA439-C509-4A5C-BEBC-DA03FC1E3C0C}" srcOrd="3" destOrd="0" parTransId="{122E46C1-02E6-434F-B535-317EC2E181C9}" sibTransId="{6045D5DC-D90D-4640-8AEA-250E28D4F5C8}"/>
    <dgm:cxn modelId="{65518938-3767-4B23-9A72-E8C5E7651A0A}" type="presParOf" srcId="{6C673ECD-A496-49E6-A5CF-6C17C2626095}" destId="{EE740738-6DAB-4916-AF83-C61A87B60E74}" srcOrd="0" destOrd="0" presId="urn:microsoft.com/office/officeart/2005/8/layout/vList2"/>
    <dgm:cxn modelId="{DC28E653-CFD9-43E6-A90A-0474EE0DD13B}" type="presParOf" srcId="{6C673ECD-A496-49E6-A5CF-6C17C2626095}" destId="{173A51AB-2E94-4EC1-8E0B-24AC6FD192AA}" srcOrd="1" destOrd="0" presId="urn:microsoft.com/office/officeart/2005/8/layout/vList2"/>
    <dgm:cxn modelId="{673FE847-AA2E-46E3-B4C2-6DCD7FE8F702}" type="presParOf" srcId="{6C673ECD-A496-49E6-A5CF-6C17C2626095}" destId="{8DDA73BE-8C98-4BCD-BDE2-D18DC9AE1F58}" srcOrd="2" destOrd="0" presId="urn:microsoft.com/office/officeart/2005/8/layout/vList2"/>
    <dgm:cxn modelId="{443D54DD-34F1-4C2E-957A-65431400A101}" type="presParOf" srcId="{6C673ECD-A496-49E6-A5CF-6C17C2626095}" destId="{9C3B8478-AAC3-4D25-A763-BF2F244754DC}" srcOrd="3" destOrd="0" presId="urn:microsoft.com/office/officeart/2005/8/layout/vList2"/>
    <dgm:cxn modelId="{090611C8-B95C-4AB0-8802-9BB43D2D2FEB}" type="presParOf" srcId="{6C673ECD-A496-49E6-A5CF-6C17C2626095}" destId="{6CBC001A-C1B8-4240-9249-64D699A8191B}" srcOrd="4" destOrd="0" presId="urn:microsoft.com/office/officeart/2005/8/layout/vList2"/>
    <dgm:cxn modelId="{96475399-9334-4828-9637-3E17B74CA00E}" type="presParOf" srcId="{6C673ECD-A496-49E6-A5CF-6C17C2626095}" destId="{1B1730CE-3609-40E1-93C5-FAB44F35E9EC}" srcOrd="5" destOrd="0" presId="urn:microsoft.com/office/officeart/2005/8/layout/vList2"/>
    <dgm:cxn modelId="{CE9C3C3E-8F29-43E6-933A-7533AE9C50DA}" type="presParOf" srcId="{6C673ECD-A496-49E6-A5CF-6C17C2626095}" destId="{A37E1B64-7702-4321-BA2B-A5F631300271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036C840-FC32-47A3-BEAD-1AD2958890BB}" type="doc">
      <dgm:prSet loTypeId="urn:microsoft.com/office/officeart/2005/8/layout/bProcess3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BDF45F6-CEA1-4FDD-9F7E-C64499C24B57}">
      <dgm:prSet phldrT="[Texte]" custT="1"/>
      <dgm:spPr>
        <a:solidFill>
          <a:srgbClr val="FFFF00"/>
        </a:solidFill>
      </dgm:spPr>
      <dgm:t>
        <a:bodyPr/>
        <a:lstStyle/>
        <a:p>
          <a:r>
            <a:rPr lang="fr-FR" sz="2400" b="1" dirty="0" smtClean="0"/>
            <a:t>Initiation intuitive avec la Marée Fraternelle</a:t>
          </a:r>
          <a:endParaRPr lang="fr-FR" sz="2400" b="1" dirty="0"/>
        </a:p>
      </dgm:t>
    </dgm:pt>
    <dgm:pt modelId="{6FFA3B52-C0AB-44AA-B9E1-0C5A01E5AAC6}" type="parTrans" cxnId="{E97C32C9-F5A0-4D69-8EDE-FCCB59F11F72}">
      <dgm:prSet/>
      <dgm:spPr/>
      <dgm:t>
        <a:bodyPr/>
        <a:lstStyle/>
        <a:p>
          <a:endParaRPr lang="fr-FR" sz="2400" b="1"/>
        </a:p>
      </dgm:t>
    </dgm:pt>
    <dgm:pt modelId="{6C82DC8C-BDF1-41BA-9B98-8E23F9303967}" type="sibTrans" cxnId="{E97C32C9-F5A0-4D69-8EDE-FCCB59F11F72}">
      <dgm:prSet custT="1"/>
      <dgm:spPr/>
      <dgm:t>
        <a:bodyPr/>
        <a:lstStyle/>
        <a:p>
          <a:endParaRPr lang="fr-FR" sz="2400" b="1"/>
        </a:p>
      </dgm:t>
    </dgm:pt>
    <dgm:pt modelId="{8A550C97-8FEE-4E3E-8B09-19709846B869}">
      <dgm:prSet phldrT="[Texte]" custT="1"/>
      <dgm:spPr/>
      <dgm:t>
        <a:bodyPr/>
        <a:lstStyle/>
        <a:p>
          <a:r>
            <a:rPr lang="fr-FR" sz="2400" b="1" dirty="0" smtClean="0"/>
            <a:t>Cours classique sur le bilan et du compte de résultat</a:t>
          </a:r>
          <a:endParaRPr lang="fr-FR" sz="2400" b="1" dirty="0"/>
        </a:p>
      </dgm:t>
    </dgm:pt>
    <dgm:pt modelId="{DF89BA3C-DB88-4655-84F2-3804BCF4EA61}" type="parTrans" cxnId="{44837FE9-364A-44CC-9A8D-7618C2046658}">
      <dgm:prSet/>
      <dgm:spPr/>
      <dgm:t>
        <a:bodyPr/>
        <a:lstStyle/>
        <a:p>
          <a:endParaRPr lang="fr-FR" sz="2400" b="1"/>
        </a:p>
      </dgm:t>
    </dgm:pt>
    <dgm:pt modelId="{BAC4CC35-192E-45ED-88ED-735FDF844CD5}" type="sibTrans" cxnId="{44837FE9-364A-44CC-9A8D-7618C2046658}">
      <dgm:prSet custT="1"/>
      <dgm:spPr/>
      <dgm:t>
        <a:bodyPr/>
        <a:lstStyle/>
        <a:p>
          <a:endParaRPr lang="fr-FR" sz="2400" b="1"/>
        </a:p>
      </dgm:t>
    </dgm:pt>
    <dgm:pt modelId="{6BC470AA-D284-4648-A3AD-502C29AB56B7}">
      <dgm:prSet phldrT="[Texte]" custT="1"/>
      <dgm:spPr>
        <a:solidFill>
          <a:srgbClr val="FFFF00"/>
        </a:solidFill>
      </dgm:spPr>
      <dgm:t>
        <a:bodyPr/>
        <a:lstStyle/>
        <a:p>
          <a:r>
            <a:rPr lang="fr-FR" sz="2400" b="1" dirty="0" smtClean="0"/>
            <a:t>Application avec le jeu Muscles &amp; Fit</a:t>
          </a:r>
          <a:endParaRPr lang="fr-FR" sz="2400" b="1" dirty="0"/>
        </a:p>
      </dgm:t>
    </dgm:pt>
    <dgm:pt modelId="{79E7B161-B0D8-4110-9ACD-07095394510A}" type="parTrans" cxnId="{347922CC-6262-4709-BD48-23CCD734819F}">
      <dgm:prSet/>
      <dgm:spPr/>
      <dgm:t>
        <a:bodyPr/>
        <a:lstStyle/>
        <a:p>
          <a:endParaRPr lang="fr-FR" sz="2400" b="1"/>
        </a:p>
      </dgm:t>
    </dgm:pt>
    <dgm:pt modelId="{4AEDA265-396B-4FD6-A2CD-B1ADC75CEB30}" type="sibTrans" cxnId="{347922CC-6262-4709-BD48-23CCD734819F}">
      <dgm:prSet custT="1"/>
      <dgm:spPr/>
      <dgm:t>
        <a:bodyPr/>
        <a:lstStyle/>
        <a:p>
          <a:endParaRPr lang="fr-FR" sz="2400" b="1"/>
        </a:p>
      </dgm:t>
    </dgm:pt>
    <dgm:pt modelId="{75BEEC87-075E-47E3-936F-6317F334DC77}">
      <dgm:prSet phldrT="[Texte]" custT="1"/>
      <dgm:spPr/>
      <dgm:t>
        <a:bodyPr/>
        <a:lstStyle/>
        <a:p>
          <a:r>
            <a:rPr lang="fr-FR" sz="2400" b="1" dirty="0" smtClean="0"/>
            <a:t>Cours classique sur les enregistrements comptables</a:t>
          </a:r>
          <a:endParaRPr lang="fr-FR" sz="2400" b="1" dirty="0"/>
        </a:p>
      </dgm:t>
    </dgm:pt>
    <dgm:pt modelId="{B8E6DD5C-DD39-4725-A6AB-2046E3D1D420}" type="parTrans" cxnId="{466DC304-6768-4257-8802-FBF8B77E01E9}">
      <dgm:prSet/>
      <dgm:spPr/>
      <dgm:t>
        <a:bodyPr/>
        <a:lstStyle/>
        <a:p>
          <a:endParaRPr lang="fr-FR" sz="2400" b="1"/>
        </a:p>
      </dgm:t>
    </dgm:pt>
    <dgm:pt modelId="{13D00E6B-3863-4CCA-9444-864852EC8081}" type="sibTrans" cxnId="{466DC304-6768-4257-8802-FBF8B77E01E9}">
      <dgm:prSet custT="1"/>
      <dgm:spPr/>
      <dgm:t>
        <a:bodyPr/>
        <a:lstStyle/>
        <a:p>
          <a:endParaRPr lang="fr-FR" sz="2400" b="1"/>
        </a:p>
      </dgm:t>
    </dgm:pt>
    <dgm:pt modelId="{360B4EC4-1F89-479A-BAAA-49372C3E2325}">
      <dgm:prSet phldrT="[Texte]" custT="1"/>
      <dgm:spPr>
        <a:solidFill>
          <a:srgbClr val="FFFF00"/>
        </a:solidFill>
      </dgm:spPr>
      <dgm:t>
        <a:bodyPr/>
        <a:lstStyle/>
        <a:p>
          <a:r>
            <a:rPr lang="fr-FR" sz="2400" b="1" dirty="0" smtClean="0"/>
            <a:t>Application avec le jeu La Bonne Paye</a:t>
          </a:r>
          <a:endParaRPr lang="fr-FR" sz="2400" b="1" dirty="0"/>
        </a:p>
      </dgm:t>
    </dgm:pt>
    <dgm:pt modelId="{D6B2D830-3230-42B0-90E8-D5D28F11FF32}" type="parTrans" cxnId="{3BA9CE03-D372-4E58-A81E-C3920975B1A8}">
      <dgm:prSet/>
      <dgm:spPr/>
      <dgm:t>
        <a:bodyPr/>
        <a:lstStyle/>
        <a:p>
          <a:endParaRPr lang="fr-FR" sz="2400" b="1"/>
        </a:p>
      </dgm:t>
    </dgm:pt>
    <dgm:pt modelId="{556D7411-C106-430C-9B79-794B1E8ABC4A}" type="sibTrans" cxnId="{3BA9CE03-D372-4E58-A81E-C3920975B1A8}">
      <dgm:prSet custT="1"/>
      <dgm:spPr/>
      <dgm:t>
        <a:bodyPr/>
        <a:lstStyle/>
        <a:p>
          <a:endParaRPr lang="fr-FR" sz="2400" b="1"/>
        </a:p>
      </dgm:t>
    </dgm:pt>
    <dgm:pt modelId="{43D248EC-CA62-4E10-910B-C363CFF31775}" type="pres">
      <dgm:prSet presAssocID="{7036C840-FC32-47A3-BEAD-1AD2958890B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D28274F-C31E-4366-9EA4-DED868330DEE}" type="pres">
      <dgm:prSet presAssocID="{6BDF45F6-CEA1-4FDD-9F7E-C64499C24B5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4E36974-D488-48E0-B34D-36746C2EFFA1}" type="pres">
      <dgm:prSet presAssocID="{6C82DC8C-BDF1-41BA-9B98-8E23F9303967}" presName="sibTrans" presStyleLbl="sibTrans1D1" presStyleIdx="0" presStyleCnt="4"/>
      <dgm:spPr/>
      <dgm:t>
        <a:bodyPr/>
        <a:lstStyle/>
        <a:p>
          <a:endParaRPr lang="fr-FR"/>
        </a:p>
      </dgm:t>
    </dgm:pt>
    <dgm:pt modelId="{01CE059D-BB2B-4A5F-97B8-FC29D0E78BAB}" type="pres">
      <dgm:prSet presAssocID="{6C82DC8C-BDF1-41BA-9B98-8E23F9303967}" presName="connectorText" presStyleLbl="sibTrans1D1" presStyleIdx="0" presStyleCnt="4"/>
      <dgm:spPr/>
      <dgm:t>
        <a:bodyPr/>
        <a:lstStyle/>
        <a:p>
          <a:endParaRPr lang="fr-FR"/>
        </a:p>
      </dgm:t>
    </dgm:pt>
    <dgm:pt modelId="{672D376A-5836-41A5-83EF-BFF4446A4F15}" type="pres">
      <dgm:prSet presAssocID="{8A550C97-8FEE-4E3E-8B09-19709846B869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D16C70-9D8D-4181-B5E8-AB8546117805}" type="pres">
      <dgm:prSet presAssocID="{BAC4CC35-192E-45ED-88ED-735FDF844CD5}" presName="sibTrans" presStyleLbl="sibTrans1D1" presStyleIdx="1" presStyleCnt="4"/>
      <dgm:spPr/>
      <dgm:t>
        <a:bodyPr/>
        <a:lstStyle/>
        <a:p>
          <a:endParaRPr lang="fr-FR"/>
        </a:p>
      </dgm:t>
    </dgm:pt>
    <dgm:pt modelId="{2B19AF3A-D4D0-47BA-B9EE-0707AF7E2501}" type="pres">
      <dgm:prSet presAssocID="{BAC4CC35-192E-45ED-88ED-735FDF844CD5}" presName="connectorText" presStyleLbl="sibTrans1D1" presStyleIdx="1" presStyleCnt="4"/>
      <dgm:spPr/>
      <dgm:t>
        <a:bodyPr/>
        <a:lstStyle/>
        <a:p>
          <a:endParaRPr lang="fr-FR"/>
        </a:p>
      </dgm:t>
    </dgm:pt>
    <dgm:pt modelId="{13EA6153-A6DC-4B40-AEC7-9831BF2FC25C}" type="pres">
      <dgm:prSet presAssocID="{6BC470AA-D284-4648-A3AD-502C29AB56B7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C57F9B0-F1BF-46EC-A515-A7D3066856C3}" type="pres">
      <dgm:prSet presAssocID="{4AEDA265-396B-4FD6-A2CD-B1ADC75CEB30}" presName="sibTrans" presStyleLbl="sibTrans1D1" presStyleIdx="2" presStyleCnt="4"/>
      <dgm:spPr/>
      <dgm:t>
        <a:bodyPr/>
        <a:lstStyle/>
        <a:p>
          <a:endParaRPr lang="fr-FR"/>
        </a:p>
      </dgm:t>
    </dgm:pt>
    <dgm:pt modelId="{9A04288A-B691-4018-9363-75A255F311FC}" type="pres">
      <dgm:prSet presAssocID="{4AEDA265-396B-4FD6-A2CD-B1ADC75CEB30}" presName="connectorText" presStyleLbl="sibTrans1D1" presStyleIdx="2" presStyleCnt="4"/>
      <dgm:spPr/>
      <dgm:t>
        <a:bodyPr/>
        <a:lstStyle/>
        <a:p>
          <a:endParaRPr lang="fr-FR"/>
        </a:p>
      </dgm:t>
    </dgm:pt>
    <dgm:pt modelId="{79245310-B791-403D-BCB5-C4BC5788144F}" type="pres">
      <dgm:prSet presAssocID="{75BEEC87-075E-47E3-936F-6317F334DC7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9EBE92B-320A-4386-AEF7-8C0E6FAF1474}" type="pres">
      <dgm:prSet presAssocID="{13D00E6B-3863-4CCA-9444-864852EC8081}" presName="sibTrans" presStyleLbl="sibTrans1D1" presStyleIdx="3" presStyleCnt="4"/>
      <dgm:spPr/>
      <dgm:t>
        <a:bodyPr/>
        <a:lstStyle/>
        <a:p>
          <a:endParaRPr lang="fr-FR"/>
        </a:p>
      </dgm:t>
    </dgm:pt>
    <dgm:pt modelId="{7795F5EF-799E-44F1-B4F4-001040BEA726}" type="pres">
      <dgm:prSet presAssocID="{13D00E6B-3863-4CCA-9444-864852EC8081}" presName="connectorText" presStyleLbl="sibTrans1D1" presStyleIdx="3" presStyleCnt="4"/>
      <dgm:spPr/>
      <dgm:t>
        <a:bodyPr/>
        <a:lstStyle/>
        <a:p>
          <a:endParaRPr lang="fr-FR"/>
        </a:p>
      </dgm:t>
    </dgm:pt>
    <dgm:pt modelId="{20B41A4A-7EC7-4898-8D25-4EA1C74C7947}" type="pres">
      <dgm:prSet presAssocID="{360B4EC4-1F89-479A-BAAA-49372C3E232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BB27275-0F6D-49C6-B7E2-4F52C6ADDF6E}" type="presOf" srcId="{BAC4CC35-192E-45ED-88ED-735FDF844CD5}" destId="{2B19AF3A-D4D0-47BA-B9EE-0707AF7E2501}" srcOrd="1" destOrd="0" presId="urn:microsoft.com/office/officeart/2005/8/layout/bProcess3"/>
    <dgm:cxn modelId="{2EC4D1FB-EDCE-4FA5-831A-EF37A49982CF}" type="presOf" srcId="{75BEEC87-075E-47E3-936F-6317F334DC77}" destId="{79245310-B791-403D-BCB5-C4BC5788144F}" srcOrd="0" destOrd="0" presId="urn:microsoft.com/office/officeart/2005/8/layout/bProcess3"/>
    <dgm:cxn modelId="{C5F0257D-C865-420E-B4B0-3FDCB04E458B}" type="presOf" srcId="{13D00E6B-3863-4CCA-9444-864852EC8081}" destId="{B9EBE92B-320A-4386-AEF7-8C0E6FAF1474}" srcOrd="0" destOrd="0" presId="urn:microsoft.com/office/officeart/2005/8/layout/bProcess3"/>
    <dgm:cxn modelId="{BA5AC808-1EBF-4D06-BFCB-4DA24042FC17}" type="presOf" srcId="{BAC4CC35-192E-45ED-88ED-735FDF844CD5}" destId="{E9D16C70-9D8D-4181-B5E8-AB8546117805}" srcOrd="0" destOrd="0" presId="urn:microsoft.com/office/officeart/2005/8/layout/bProcess3"/>
    <dgm:cxn modelId="{0A401953-2BB5-420B-85D2-96F97AB3E3B5}" type="presOf" srcId="{7036C840-FC32-47A3-BEAD-1AD2958890BB}" destId="{43D248EC-CA62-4E10-910B-C363CFF31775}" srcOrd="0" destOrd="0" presId="urn:microsoft.com/office/officeart/2005/8/layout/bProcess3"/>
    <dgm:cxn modelId="{EA0E9393-5A53-47D3-A29B-1984A6A22A69}" type="presOf" srcId="{360B4EC4-1F89-479A-BAAA-49372C3E2325}" destId="{20B41A4A-7EC7-4898-8D25-4EA1C74C7947}" srcOrd="0" destOrd="0" presId="urn:microsoft.com/office/officeart/2005/8/layout/bProcess3"/>
    <dgm:cxn modelId="{09DDF018-487F-41C3-BD25-800B8BB4A3AF}" type="presOf" srcId="{6BDF45F6-CEA1-4FDD-9F7E-C64499C24B57}" destId="{DD28274F-C31E-4366-9EA4-DED868330DEE}" srcOrd="0" destOrd="0" presId="urn:microsoft.com/office/officeart/2005/8/layout/bProcess3"/>
    <dgm:cxn modelId="{0418575E-E748-446C-80C1-2193E270238D}" type="presOf" srcId="{4AEDA265-396B-4FD6-A2CD-B1ADC75CEB30}" destId="{BC57F9B0-F1BF-46EC-A515-A7D3066856C3}" srcOrd="0" destOrd="0" presId="urn:microsoft.com/office/officeart/2005/8/layout/bProcess3"/>
    <dgm:cxn modelId="{466DC304-6768-4257-8802-FBF8B77E01E9}" srcId="{7036C840-FC32-47A3-BEAD-1AD2958890BB}" destId="{75BEEC87-075E-47E3-936F-6317F334DC77}" srcOrd="3" destOrd="0" parTransId="{B8E6DD5C-DD39-4725-A6AB-2046E3D1D420}" sibTransId="{13D00E6B-3863-4CCA-9444-864852EC8081}"/>
    <dgm:cxn modelId="{44837FE9-364A-44CC-9A8D-7618C2046658}" srcId="{7036C840-FC32-47A3-BEAD-1AD2958890BB}" destId="{8A550C97-8FEE-4E3E-8B09-19709846B869}" srcOrd="1" destOrd="0" parTransId="{DF89BA3C-DB88-4655-84F2-3804BCF4EA61}" sibTransId="{BAC4CC35-192E-45ED-88ED-735FDF844CD5}"/>
    <dgm:cxn modelId="{347922CC-6262-4709-BD48-23CCD734819F}" srcId="{7036C840-FC32-47A3-BEAD-1AD2958890BB}" destId="{6BC470AA-D284-4648-A3AD-502C29AB56B7}" srcOrd="2" destOrd="0" parTransId="{79E7B161-B0D8-4110-9ACD-07095394510A}" sibTransId="{4AEDA265-396B-4FD6-A2CD-B1ADC75CEB30}"/>
    <dgm:cxn modelId="{5E9B5AA7-2B6A-476B-A3F6-7ACC557D3D82}" type="presOf" srcId="{6C82DC8C-BDF1-41BA-9B98-8E23F9303967}" destId="{01CE059D-BB2B-4A5F-97B8-FC29D0E78BAB}" srcOrd="1" destOrd="0" presId="urn:microsoft.com/office/officeart/2005/8/layout/bProcess3"/>
    <dgm:cxn modelId="{3BA9CE03-D372-4E58-A81E-C3920975B1A8}" srcId="{7036C840-FC32-47A3-BEAD-1AD2958890BB}" destId="{360B4EC4-1F89-479A-BAAA-49372C3E2325}" srcOrd="4" destOrd="0" parTransId="{D6B2D830-3230-42B0-90E8-D5D28F11FF32}" sibTransId="{556D7411-C106-430C-9B79-794B1E8ABC4A}"/>
    <dgm:cxn modelId="{2C5069C0-F1AD-45DD-AF19-2048062FC0F5}" type="presOf" srcId="{6BC470AA-D284-4648-A3AD-502C29AB56B7}" destId="{13EA6153-A6DC-4B40-AEC7-9831BF2FC25C}" srcOrd="0" destOrd="0" presId="urn:microsoft.com/office/officeart/2005/8/layout/bProcess3"/>
    <dgm:cxn modelId="{8643FDF1-AAB7-4803-9050-813232506E03}" type="presOf" srcId="{13D00E6B-3863-4CCA-9444-864852EC8081}" destId="{7795F5EF-799E-44F1-B4F4-001040BEA726}" srcOrd="1" destOrd="0" presId="urn:microsoft.com/office/officeart/2005/8/layout/bProcess3"/>
    <dgm:cxn modelId="{449A3BCC-E3EA-4E86-844E-49D9629DB344}" type="presOf" srcId="{8A550C97-8FEE-4E3E-8B09-19709846B869}" destId="{672D376A-5836-41A5-83EF-BFF4446A4F15}" srcOrd="0" destOrd="0" presId="urn:microsoft.com/office/officeart/2005/8/layout/bProcess3"/>
    <dgm:cxn modelId="{9FFE6814-BE85-49E7-81CB-7573D1ACE555}" type="presOf" srcId="{4AEDA265-396B-4FD6-A2CD-B1ADC75CEB30}" destId="{9A04288A-B691-4018-9363-75A255F311FC}" srcOrd="1" destOrd="0" presId="urn:microsoft.com/office/officeart/2005/8/layout/bProcess3"/>
    <dgm:cxn modelId="{990C494D-A9FB-4176-8087-2608CC9443F1}" type="presOf" srcId="{6C82DC8C-BDF1-41BA-9B98-8E23F9303967}" destId="{A4E36974-D488-48E0-B34D-36746C2EFFA1}" srcOrd="0" destOrd="0" presId="urn:microsoft.com/office/officeart/2005/8/layout/bProcess3"/>
    <dgm:cxn modelId="{E97C32C9-F5A0-4D69-8EDE-FCCB59F11F72}" srcId="{7036C840-FC32-47A3-BEAD-1AD2958890BB}" destId="{6BDF45F6-CEA1-4FDD-9F7E-C64499C24B57}" srcOrd="0" destOrd="0" parTransId="{6FFA3B52-C0AB-44AA-B9E1-0C5A01E5AAC6}" sibTransId="{6C82DC8C-BDF1-41BA-9B98-8E23F9303967}"/>
    <dgm:cxn modelId="{0BE2DB23-D3D4-4FC8-A1B9-06B403C18E79}" type="presParOf" srcId="{43D248EC-CA62-4E10-910B-C363CFF31775}" destId="{DD28274F-C31E-4366-9EA4-DED868330DEE}" srcOrd="0" destOrd="0" presId="urn:microsoft.com/office/officeart/2005/8/layout/bProcess3"/>
    <dgm:cxn modelId="{64F854C0-A00E-4498-BE80-49F9D15432C9}" type="presParOf" srcId="{43D248EC-CA62-4E10-910B-C363CFF31775}" destId="{A4E36974-D488-48E0-B34D-36746C2EFFA1}" srcOrd="1" destOrd="0" presId="urn:microsoft.com/office/officeart/2005/8/layout/bProcess3"/>
    <dgm:cxn modelId="{865A0102-AA00-4085-BAA8-34C051AB0634}" type="presParOf" srcId="{A4E36974-D488-48E0-B34D-36746C2EFFA1}" destId="{01CE059D-BB2B-4A5F-97B8-FC29D0E78BAB}" srcOrd="0" destOrd="0" presId="urn:microsoft.com/office/officeart/2005/8/layout/bProcess3"/>
    <dgm:cxn modelId="{2F99FB66-D6E4-4EBE-839D-4B40FCC2A996}" type="presParOf" srcId="{43D248EC-CA62-4E10-910B-C363CFF31775}" destId="{672D376A-5836-41A5-83EF-BFF4446A4F15}" srcOrd="2" destOrd="0" presId="urn:microsoft.com/office/officeart/2005/8/layout/bProcess3"/>
    <dgm:cxn modelId="{1A5BB95A-605C-4BBD-AF96-C149051E161B}" type="presParOf" srcId="{43D248EC-CA62-4E10-910B-C363CFF31775}" destId="{E9D16C70-9D8D-4181-B5E8-AB8546117805}" srcOrd="3" destOrd="0" presId="urn:microsoft.com/office/officeart/2005/8/layout/bProcess3"/>
    <dgm:cxn modelId="{2ACD2B55-62F4-4632-9A92-7645A5F8A39E}" type="presParOf" srcId="{E9D16C70-9D8D-4181-B5E8-AB8546117805}" destId="{2B19AF3A-D4D0-47BA-B9EE-0707AF7E2501}" srcOrd="0" destOrd="0" presId="urn:microsoft.com/office/officeart/2005/8/layout/bProcess3"/>
    <dgm:cxn modelId="{738B3AA1-F1BA-45D1-AA57-19E92F9433F1}" type="presParOf" srcId="{43D248EC-CA62-4E10-910B-C363CFF31775}" destId="{13EA6153-A6DC-4B40-AEC7-9831BF2FC25C}" srcOrd="4" destOrd="0" presId="urn:microsoft.com/office/officeart/2005/8/layout/bProcess3"/>
    <dgm:cxn modelId="{235780CB-166B-44DC-98DF-82757456C928}" type="presParOf" srcId="{43D248EC-CA62-4E10-910B-C363CFF31775}" destId="{BC57F9B0-F1BF-46EC-A515-A7D3066856C3}" srcOrd="5" destOrd="0" presId="urn:microsoft.com/office/officeart/2005/8/layout/bProcess3"/>
    <dgm:cxn modelId="{43A99925-D41A-4157-9794-434AA00EBE7F}" type="presParOf" srcId="{BC57F9B0-F1BF-46EC-A515-A7D3066856C3}" destId="{9A04288A-B691-4018-9363-75A255F311FC}" srcOrd="0" destOrd="0" presId="urn:microsoft.com/office/officeart/2005/8/layout/bProcess3"/>
    <dgm:cxn modelId="{DCC38ABD-9493-4492-8267-14B7AEEC669E}" type="presParOf" srcId="{43D248EC-CA62-4E10-910B-C363CFF31775}" destId="{79245310-B791-403D-BCB5-C4BC5788144F}" srcOrd="6" destOrd="0" presId="urn:microsoft.com/office/officeart/2005/8/layout/bProcess3"/>
    <dgm:cxn modelId="{99C82A98-1454-4631-B8B2-F36C8920EB4E}" type="presParOf" srcId="{43D248EC-CA62-4E10-910B-C363CFF31775}" destId="{B9EBE92B-320A-4386-AEF7-8C0E6FAF1474}" srcOrd="7" destOrd="0" presId="urn:microsoft.com/office/officeart/2005/8/layout/bProcess3"/>
    <dgm:cxn modelId="{C349C8D2-95BD-4C56-BE53-B681227787BD}" type="presParOf" srcId="{B9EBE92B-320A-4386-AEF7-8C0E6FAF1474}" destId="{7795F5EF-799E-44F1-B4F4-001040BEA726}" srcOrd="0" destOrd="0" presId="urn:microsoft.com/office/officeart/2005/8/layout/bProcess3"/>
    <dgm:cxn modelId="{C4D25B12-0AA8-47B7-BB2C-37F4A7E1DC61}" type="presParOf" srcId="{43D248EC-CA62-4E10-910B-C363CFF31775}" destId="{20B41A4A-7EC7-4898-8D25-4EA1C74C7947}" srcOrd="8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A08D908-D208-4430-909F-099613065CD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7747CA7-9894-4A58-94B5-C556C263B9C9}">
      <dgm:prSet phldrT="[Texte]" custT="1"/>
      <dgm:spPr/>
      <dgm:t>
        <a:bodyPr lIns="108000" rIns="72000"/>
        <a:lstStyle/>
        <a:p>
          <a:r>
            <a:rPr lang="fr-FR" sz="3600" dirty="0" smtClean="0"/>
            <a:t>Positionnement</a:t>
          </a:r>
          <a:endParaRPr lang="fr-FR" sz="3600" dirty="0"/>
        </a:p>
      </dgm:t>
    </dgm:pt>
    <dgm:pt modelId="{52E92C7B-E4E9-466D-B69E-83366CA6D31D}" type="parTrans" cxnId="{D74D52BB-B349-4D33-B55D-9632BECD4320}">
      <dgm:prSet/>
      <dgm:spPr/>
      <dgm:t>
        <a:bodyPr/>
        <a:lstStyle/>
        <a:p>
          <a:endParaRPr lang="fr-FR"/>
        </a:p>
      </dgm:t>
    </dgm:pt>
    <dgm:pt modelId="{0F5AF292-DCCF-487E-85B0-FC64C9536135}" type="sibTrans" cxnId="{D74D52BB-B349-4D33-B55D-9632BECD4320}">
      <dgm:prSet/>
      <dgm:spPr/>
      <dgm:t>
        <a:bodyPr/>
        <a:lstStyle/>
        <a:p>
          <a:endParaRPr lang="fr-FR"/>
        </a:p>
      </dgm:t>
    </dgm:pt>
    <dgm:pt modelId="{FE5F19A0-430B-481C-AE84-2B283A29D487}">
      <dgm:prSet phldrT="[Texte]" custT="1"/>
      <dgm:spPr/>
      <dgm:t>
        <a:bodyPr/>
        <a:lstStyle/>
        <a:p>
          <a:r>
            <a:rPr lang="fr-FR" sz="3200" dirty="0" smtClean="0"/>
            <a:t>4 cartes « classique »</a:t>
          </a:r>
          <a:endParaRPr lang="fr-FR" sz="3200" dirty="0"/>
        </a:p>
      </dgm:t>
    </dgm:pt>
    <dgm:pt modelId="{8D7E16E9-E038-40CB-B082-90F1985B869A}" type="parTrans" cxnId="{E52899DB-BF4A-4D08-9138-B3F69FB90FE8}">
      <dgm:prSet/>
      <dgm:spPr/>
      <dgm:t>
        <a:bodyPr/>
        <a:lstStyle/>
        <a:p>
          <a:endParaRPr lang="fr-FR"/>
        </a:p>
      </dgm:t>
    </dgm:pt>
    <dgm:pt modelId="{F2E8E77A-844C-4171-96D5-F961DED94302}" type="sibTrans" cxnId="{E52899DB-BF4A-4D08-9138-B3F69FB90FE8}">
      <dgm:prSet/>
      <dgm:spPr/>
      <dgm:t>
        <a:bodyPr/>
        <a:lstStyle/>
        <a:p>
          <a:endParaRPr lang="fr-FR"/>
        </a:p>
      </dgm:t>
    </dgm:pt>
    <dgm:pt modelId="{030F5FF2-F87D-4801-B70E-2734F1A51350}">
      <dgm:prSet phldrT="[Texte]" custT="1"/>
      <dgm:spPr/>
      <dgm:t>
        <a:bodyPr/>
        <a:lstStyle/>
        <a:p>
          <a:r>
            <a:rPr lang="fr-FR" sz="3200" dirty="0" smtClean="0"/>
            <a:t>4 cartes « low-cost »</a:t>
          </a:r>
          <a:endParaRPr lang="fr-FR" sz="3200" dirty="0"/>
        </a:p>
      </dgm:t>
    </dgm:pt>
    <dgm:pt modelId="{FF09EA50-DDA6-44CF-95B1-DB911029B139}" type="parTrans" cxnId="{09AD20C1-BE58-49D7-8B03-219D6DB92275}">
      <dgm:prSet/>
      <dgm:spPr/>
      <dgm:t>
        <a:bodyPr/>
        <a:lstStyle/>
        <a:p>
          <a:endParaRPr lang="fr-FR"/>
        </a:p>
      </dgm:t>
    </dgm:pt>
    <dgm:pt modelId="{635B5A83-67D8-4D6C-86E8-74A1F59E3866}" type="sibTrans" cxnId="{09AD20C1-BE58-49D7-8B03-219D6DB92275}">
      <dgm:prSet/>
      <dgm:spPr/>
      <dgm:t>
        <a:bodyPr/>
        <a:lstStyle/>
        <a:p>
          <a:endParaRPr lang="fr-FR"/>
        </a:p>
      </dgm:t>
    </dgm:pt>
    <dgm:pt modelId="{0D09B1E3-F592-458F-861B-9AC2BA039729}">
      <dgm:prSet phldrT="[Texte]"/>
      <dgm:spPr/>
      <dgm:t>
        <a:bodyPr/>
        <a:lstStyle/>
        <a:p>
          <a:r>
            <a:rPr lang="fr-FR" dirty="0" smtClean="0"/>
            <a:t>Circuit de distribution</a:t>
          </a:r>
          <a:endParaRPr lang="fr-FR" dirty="0"/>
        </a:p>
      </dgm:t>
    </dgm:pt>
    <dgm:pt modelId="{282E958A-3C80-4146-87BD-93CC8C27DB73}" type="parTrans" cxnId="{28B3A4AD-5089-47B6-8F1F-3CF389E4C93C}">
      <dgm:prSet/>
      <dgm:spPr/>
      <dgm:t>
        <a:bodyPr/>
        <a:lstStyle/>
        <a:p>
          <a:endParaRPr lang="fr-FR"/>
        </a:p>
      </dgm:t>
    </dgm:pt>
    <dgm:pt modelId="{E3C89EF2-1A10-4B83-B65A-2AF0A0959484}" type="sibTrans" cxnId="{28B3A4AD-5089-47B6-8F1F-3CF389E4C93C}">
      <dgm:prSet/>
      <dgm:spPr/>
      <dgm:t>
        <a:bodyPr/>
        <a:lstStyle/>
        <a:p>
          <a:endParaRPr lang="fr-FR"/>
        </a:p>
      </dgm:t>
    </dgm:pt>
    <dgm:pt modelId="{8803C3BE-3B92-4C8E-A955-FB139CAC2547}">
      <dgm:prSet phldrT="[Texte]" custT="1"/>
      <dgm:spPr/>
      <dgm:t>
        <a:bodyPr rIns="144000"/>
        <a:lstStyle/>
        <a:p>
          <a:r>
            <a:rPr lang="fr-FR" sz="3200" dirty="0" smtClean="0"/>
            <a:t>4 cartes « vente directe»</a:t>
          </a:r>
          <a:endParaRPr lang="fr-FR" sz="3200" dirty="0"/>
        </a:p>
      </dgm:t>
    </dgm:pt>
    <dgm:pt modelId="{2C049B4B-46E7-49F6-82E9-B394EDC3B452}" type="parTrans" cxnId="{FFF5FCAD-A1D3-41AC-BD44-570608C7FFFA}">
      <dgm:prSet/>
      <dgm:spPr/>
      <dgm:t>
        <a:bodyPr/>
        <a:lstStyle/>
        <a:p>
          <a:endParaRPr lang="fr-FR"/>
        </a:p>
      </dgm:t>
    </dgm:pt>
    <dgm:pt modelId="{022CD319-F2FB-4889-B29D-2F6C9A84DB81}" type="sibTrans" cxnId="{FFF5FCAD-A1D3-41AC-BD44-570608C7FFFA}">
      <dgm:prSet/>
      <dgm:spPr/>
      <dgm:t>
        <a:bodyPr/>
        <a:lstStyle/>
        <a:p>
          <a:endParaRPr lang="fr-FR"/>
        </a:p>
      </dgm:t>
    </dgm:pt>
    <dgm:pt modelId="{41A91422-7DF0-4018-AA5E-CFA69E6453A1}">
      <dgm:prSet phldrT="[Texte]" custT="1"/>
      <dgm:spPr/>
      <dgm:t>
        <a:bodyPr rIns="144000"/>
        <a:lstStyle/>
        <a:p>
          <a:r>
            <a:rPr lang="fr-FR" sz="3200" dirty="0" smtClean="0"/>
            <a:t>4 cartes « comités d’entreprise »</a:t>
          </a:r>
          <a:endParaRPr lang="fr-FR" sz="3200" dirty="0"/>
        </a:p>
      </dgm:t>
    </dgm:pt>
    <dgm:pt modelId="{CFB75ABE-3BDD-4337-BD07-8CD273E509DA}" type="parTrans" cxnId="{6520FFDF-E898-48A2-971E-18005CF46C60}">
      <dgm:prSet/>
      <dgm:spPr/>
      <dgm:t>
        <a:bodyPr/>
        <a:lstStyle/>
        <a:p>
          <a:endParaRPr lang="fr-FR"/>
        </a:p>
      </dgm:t>
    </dgm:pt>
    <dgm:pt modelId="{AD8BFA79-D009-43F3-9189-4631AD7DC83E}" type="sibTrans" cxnId="{6520FFDF-E898-48A2-971E-18005CF46C60}">
      <dgm:prSet/>
      <dgm:spPr/>
      <dgm:t>
        <a:bodyPr/>
        <a:lstStyle/>
        <a:p>
          <a:endParaRPr lang="fr-FR"/>
        </a:p>
      </dgm:t>
    </dgm:pt>
    <dgm:pt modelId="{38CCF7CB-01E5-44BB-8E4E-F33BE34E8F6D}">
      <dgm:prSet phldrT="[Texte]"/>
      <dgm:spPr/>
      <dgm:t>
        <a:bodyPr/>
        <a:lstStyle/>
        <a:p>
          <a:r>
            <a:rPr lang="fr-FR" dirty="0" smtClean="0"/>
            <a:t>Financement du distributeur</a:t>
          </a:r>
          <a:endParaRPr lang="fr-FR" dirty="0"/>
        </a:p>
      </dgm:t>
    </dgm:pt>
    <dgm:pt modelId="{2E858E85-6CAA-43DD-B7F8-10DDE9C85D8E}" type="parTrans" cxnId="{E5B871B1-27EA-42F4-8560-AE95606E0A9C}">
      <dgm:prSet/>
      <dgm:spPr/>
      <dgm:t>
        <a:bodyPr/>
        <a:lstStyle/>
        <a:p>
          <a:endParaRPr lang="fr-FR"/>
        </a:p>
      </dgm:t>
    </dgm:pt>
    <dgm:pt modelId="{AE17D171-7EEA-4172-8A3B-0FBF4ED5BBF7}" type="sibTrans" cxnId="{E5B871B1-27EA-42F4-8560-AE95606E0A9C}">
      <dgm:prSet/>
      <dgm:spPr/>
      <dgm:t>
        <a:bodyPr/>
        <a:lstStyle/>
        <a:p>
          <a:endParaRPr lang="fr-FR"/>
        </a:p>
      </dgm:t>
    </dgm:pt>
    <dgm:pt modelId="{3BE8A214-39CF-4FD5-9532-A43707F334EE}">
      <dgm:prSet phldrT="[Texte]" custT="1"/>
      <dgm:spPr/>
      <dgm:t>
        <a:bodyPr/>
        <a:lstStyle/>
        <a:p>
          <a:r>
            <a:rPr lang="fr-FR" sz="3200" dirty="0" smtClean="0"/>
            <a:t>4 cartes « achat »</a:t>
          </a:r>
          <a:endParaRPr lang="fr-FR" sz="3200" dirty="0"/>
        </a:p>
      </dgm:t>
    </dgm:pt>
    <dgm:pt modelId="{1AE3F8A3-2499-4131-9056-FB53501C2251}" type="parTrans" cxnId="{08C59BA9-B1B1-4EDA-A383-7805D79B0467}">
      <dgm:prSet/>
      <dgm:spPr/>
      <dgm:t>
        <a:bodyPr/>
        <a:lstStyle/>
        <a:p>
          <a:endParaRPr lang="fr-FR"/>
        </a:p>
      </dgm:t>
    </dgm:pt>
    <dgm:pt modelId="{578051F3-52BA-47F5-AC7A-A8897AAE42ED}" type="sibTrans" cxnId="{08C59BA9-B1B1-4EDA-A383-7805D79B0467}">
      <dgm:prSet/>
      <dgm:spPr/>
      <dgm:t>
        <a:bodyPr/>
        <a:lstStyle/>
        <a:p>
          <a:endParaRPr lang="fr-FR"/>
        </a:p>
      </dgm:t>
    </dgm:pt>
    <dgm:pt modelId="{B30ED54D-6E43-481C-A0AA-68E8FFE6DA08}">
      <dgm:prSet phldrT="[Texte]" custT="1"/>
      <dgm:spPr/>
      <dgm:t>
        <a:bodyPr/>
        <a:lstStyle/>
        <a:p>
          <a:r>
            <a:rPr lang="fr-FR" sz="3200" dirty="0" smtClean="0"/>
            <a:t>4 cartes « location »</a:t>
          </a:r>
          <a:endParaRPr lang="fr-FR" sz="3200" dirty="0"/>
        </a:p>
      </dgm:t>
    </dgm:pt>
    <dgm:pt modelId="{845B7AA0-2A28-449B-AF42-CE11004145F4}" type="parTrans" cxnId="{8298D072-1B8C-45A6-B1A4-0704440FB35C}">
      <dgm:prSet/>
      <dgm:spPr/>
      <dgm:t>
        <a:bodyPr/>
        <a:lstStyle/>
        <a:p>
          <a:endParaRPr lang="fr-FR"/>
        </a:p>
      </dgm:t>
    </dgm:pt>
    <dgm:pt modelId="{EEDE650B-A90B-43B6-A0F5-9D086DB7614F}" type="sibTrans" cxnId="{8298D072-1B8C-45A6-B1A4-0704440FB35C}">
      <dgm:prSet/>
      <dgm:spPr/>
      <dgm:t>
        <a:bodyPr/>
        <a:lstStyle/>
        <a:p>
          <a:endParaRPr lang="fr-FR"/>
        </a:p>
      </dgm:t>
    </dgm:pt>
    <dgm:pt modelId="{9C176297-BFD3-4924-9402-73DD2B42C309}" type="pres">
      <dgm:prSet presAssocID="{DA08D908-D208-4430-909F-099613065CD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55D7668-56FF-4839-8F9C-8934D63B6E31}" type="pres">
      <dgm:prSet presAssocID="{B7747CA7-9894-4A58-94B5-C556C263B9C9}" presName="linNode" presStyleCnt="0"/>
      <dgm:spPr/>
    </dgm:pt>
    <dgm:pt modelId="{76D51A97-E62E-4755-99C9-605BAF5CD3EE}" type="pres">
      <dgm:prSet presAssocID="{B7747CA7-9894-4A58-94B5-C556C263B9C9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5BD718-5230-44D5-BAAA-5DCE090D8F5B}" type="pres">
      <dgm:prSet presAssocID="{B7747CA7-9894-4A58-94B5-C556C263B9C9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F8EAC48-E630-4F02-8516-9172E4AFB8E6}" type="pres">
      <dgm:prSet presAssocID="{0F5AF292-DCCF-487E-85B0-FC64C9536135}" presName="sp" presStyleCnt="0"/>
      <dgm:spPr/>
    </dgm:pt>
    <dgm:pt modelId="{D46E31DA-52DA-497E-94A8-8B53DF8DB69F}" type="pres">
      <dgm:prSet presAssocID="{0D09B1E3-F592-458F-861B-9AC2BA039729}" presName="linNode" presStyleCnt="0"/>
      <dgm:spPr/>
    </dgm:pt>
    <dgm:pt modelId="{2DC9126F-595A-4D3A-8687-F927924D31DA}" type="pres">
      <dgm:prSet presAssocID="{0D09B1E3-F592-458F-861B-9AC2BA039729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1B898B-191C-4C06-8FF2-F1910D709215}" type="pres">
      <dgm:prSet presAssocID="{0D09B1E3-F592-458F-861B-9AC2BA039729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3260DC9-39DF-485D-AA21-C963933DE133}" type="pres">
      <dgm:prSet presAssocID="{E3C89EF2-1A10-4B83-B65A-2AF0A0959484}" presName="sp" presStyleCnt="0"/>
      <dgm:spPr/>
    </dgm:pt>
    <dgm:pt modelId="{B120DE26-8330-4F1F-83A8-600D50BBC2DC}" type="pres">
      <dgm:prSet presAssocID="{38CCF7CB-01E5-44BB-8E4E-F33BE34E8F6D}" presName="linNode" presStyleCnt="0"/>
      <dgm:spPr/>
    </dgm:pt>
    <dgm:pt modelId="{4955F897-5D2F-4303-8CF1-FDE0CE2DD43A}" type="pres">
      <dgm:prSet presAssocID="{38CCF7CB-01E5-44BB-8E4E-F33BE34E8F6D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D3105B6-CA51-414D-ADAD-CA5E087A7C66}" type="pres">
      <dgm:prSet presAssocID="{38CCF7CB-01E5-44BB-8E4E-F33BE34E8F6D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52899DB-BF4A-4D08-9138-B3F69FB90FE8}" srcId="{B7747CA7-9894-4A58-94B5-C556C263B9C9}" destId="{FE5F19A0-430B-481C-AE84-2B283A29D487}" srcOrd="0" destOrd="0" parTransId="{8D7E16E9-E038-40CB-B082-90F1985B869A}" sibTransId="{F2E8E77A-844C-4171-96D5-F961DED94302}"/>
    <dgm:cxn modelId="{E73C96C2-9977-48F3-9818-A03179C671B2}" type="presOf" srcId="{FE5F19A0-430B-481C-AE84-2B283A29D487}" destId="{425BD718-5230-44D5-BAAA-5DCE090D8F5B}" srcOrd="0" destOrd="0" presId="urn:microsoft.com/office/officeart/2005/8/layout/vList5"/>
    <dgm:cxn modelId="{370E27AC-B0B1-43BA-A1A3-92732CD4DDE1}" type="presOf" srcId="{41A91422-7DF0-4018-AA5E-CFA69E6453A1}" destId="{9D1B898B-191C-4C06-8FF2-F1910D709215}" srcOrd="0" destOrd="1" presId="urn:microsoft.com/office/officeart/2005/8/layout/vList5"/>
    <dgm:cxn modelId="{1D7DF38F-46CC-4FE0-8D53-366C6B71D617}" type="presOf" srcId="{8803C3BE-3B92-4C8E-A955-FB139CAC2547}" destId="{9D1B898B-191C-4C06-8FF2-F1910D709215}" srcOrd="0" destOrd="0" presId="urn:microsoft.com/office/officeart/2005/8/layout/vList5"/>
    <dgm:cxn modelId="{E5B871B1-27EA-42F4-8560-AE95606E0A9C}" srcId="{DA08D908-D208-4430-909F-099613065CD3}" destId="{38CCF7CB-01E5-44BB-8E4E-F33BE34E8F6D}" srcOrd="2" destOrd="0" parTransId="{2E858E85-6CAA-43DD-B7F8-10DDE9C85D8E}" sibTransId="{AE17D171-7EEA-4172-8A3B-0FBF4ED5BBF7}"/>
    <dgm:cxn modelId="{09AD20C1-BE58-49D7-8B03-219D6DB92275}" srcId="{B7747CA7-9894-4A58-94B5-C556C263B9C9}" destId="{030F5FF2-F87D-4801-B70E-2734F1A51350}" srcOrd="1" destOrd="0" parTransId="{FF09EA50-DDA6-44CF-95B1-DB911029B139}" sibTransId="{635B5A83-67D8-4D6C-86E8-74A1F59E3866}"/>
    <dgm:cxn modelId="{57F73FF0-122A-4550-9849-91A1485BF217}" type="presOf" srcId="{DA08D908-D208-4430-909F-099613065CD3}" destId="{9C176297-BFD3-4924-9402-73DD2B42C309}" srcOrd="0" destOrd="0" presId="urn:microsoft.com/office/officeart/2005/8/layout/vList5"/>
    <dgm:cxn modelId="{E75C2343-19FA-485F-A67C-F05ACC58C153}" type="presOf" srcId="{0D09B1E3-F592-458F-861B-9AC2BA039729}" destId="{2DC9126F-595A-4D3A-8687-F927924D31DA}" srcOrd="0" destOrd="0" presId="urn:microsoft.com/office/officeart/2005/8/layout/vList5"/>
    <dgm:cxn modelId="{6520FFDF-E898-48A2-971E-18005CF46C60}" srcId="{0D09B1E3-F592-458F-861B-9AC2BA039729}" destId="{41A91422-7DF0-4018-AA5E-CFA69E6453A1}" srcOrd="1" destOrd="0" parTransId="{CFB75ABE-3BDD-4337-BD07-8CD273E509DA}" sibTransId="{AD8BFA79-D009-43F3-9189-4631AD7DC83E}"/>
    <dgm:cxn modelId="{08C59BA9-B1B1-4EDA-A383-7805D79B0467}" srcId="{38CCF7CB-01E5-44BB-8E4E-F33BE34E8F6D}" destId="{3BE8A214-39CF-4FD5-9532-A43707F334EE}" srcOrd="0" destOrd="0" parTransId="{1AE3F8A3-2499-4131-9056-FB53501C2251}" sibTransId="{578051F3-52BA-47F5-AC7A-A8897AAE42ED}"/>
    <dgm:cxn modelId="{723E0739-FCE9-463F-942F-B300D5C51EA0}" type="presOf" srcId="{3BE8A214-39CF-4FD5-9532-A43707F334EE}" destId="{CD3105B6-CA51-414D-ADAD-CA5E087A7C66}" srcOrd="0" destOrd="0" presId="urn:microsoft.com/office/officeart/2005/8/layout/vList5"/>
    <dgm:cxn modelId="{28B3A4AD-5089-47B6-8F1F-3CF389E4C93C}" srcId="{DA08D908-D208-4430-909F-099613065CD3}" destId="{0D09B1E3-F592-458F-861B-9AC2BA039729}" srcOrd="1" destOrd="0" parTransId="{282E958A-3C80-4146-87BD-93CC8C27DB73}" sibTransId="{E3C89EF2-1A10-4B83-B65A-2AF0A0959484}"/>
    <dgm:cxn modelId="{6D7B635A-C4AF-44BC-B86C-512763B0A95B}" type="presOf" srcId="{B7747CA7-9894-4A58-94B5-C556C263B9C9}" destId="{76D51A97-E62E-4755-99C9-605BAF5CD3EE}" srcOrd="0" destOrd="0" presId="urn:microsoft.com/office/officeart/2005/8/layout/vList5"/>
    <dgm:cxn modelId="{FFF5FCAD-A1D3-41AC-BD44-570608C7FFFA}" srcId="{0D09B1E3-F592-458F-861B-9AC2BA039729}" destId="{8803C3BE-3B92-4C8E-A955-FB139CAC2547}" srcOrd="0" destOrd="0" parTransId="{2C049B4B-46E7-49F6-82E9-B394EDC3B452}" sibTransId="{022CD319-F2FB-4889-B29D-2F6C9A84DB81}"/>
    <dgm:cxn modelId="{95544146-25B5-4E08-8B77-A0F2ABA65F50}" type="presOf" srcId="{B30ED54D-6E43-481C-A0AA-68E8FFE6DA08}" destId="{CD3105B6-CA51-414D-ADAD-CA5E087A7C66}" srcOrd="0" destOrd="1" presId="urn:microsoft.com/office/officeart/2005/8/layout/vList5"/>
    <dgm:cxn modelId="{D74D52BB-B349-4D33-B55D-9632BECD4320}" srcId="{DA08D908-D208-4430-909F-099613065CD3}" destId="{B7747CA7-9894-4A58-94B5-C556C263B9C9}" srcOrd="0" destOrd="0" parTransId="{52E92C7B-E4E9-466D-B69E-83366CA6D31D}" sibTransId="{0F5AF292-DCCF-487E-85B0-FC64C9536135}"/>
    <dgm:cxn modelId="{04BEF3B1-861E-4158-9E43-564AE69923A4}" type="presOf" srcId="{38CCF7CB-01E5-44BB-8E4E-F33BE34E8F6D}" destId="{4955F897-5D2F-4303-8CF1-FDE0CE2DD43A}" srcOrd="0" destOrd="0" presId="urn:microsoft.com/office/officeart/2005/8/layout/vList5"/>
    <dgm:cxn modelId="{74B75666-0E94-4A34-8728-58EDA9CA7CCC}" type="presOf" srcId="{030F5FF2-F87D-4801-B70E-2734F1A51350}" destId="{425BD718-5230-44D5-BAAA-5DCE090D8F5B}" srcOrd="0" destOrd="1" presId="urn:microsoft.com/office/officeart/2005/8/layout/vList5"/>
    <dgm:cxn modelId="{8298D072-1B8C-45A6-B1A4-0704440FB35C}" srcId="{38CCF7CB-01E5-44BB-8E4E-F33BE34E8F6D}" destId="{B30ED54D-6E43-481C-A0AA-68E8FFE6DA08}" srcOrd="1" destOrd="0" parTransId="{845B7AA0-2A28-449B-AF42-CE11004145F4}" sibTransId="{EEDE650B-A90B-43B6-A0F5-9D086DB7614F}"/>
    <dgm:cxn modelId="{2A1F4DDE-3BC0-444E-965E-491A687421C9}" type="presParOf" srcId="{9C176297-BFD3-4924-9402-73DD2B42C309}" destId="{D55D7668-56FF-4839-8F9C-8934D63B6E31}" srcOrd="0" destOrd="0" presId="urn:microsoft.com/office/officeart/2005/8/layout/vList5"/>
    <dgm:cxn modelId="{4E13FA89-CCCA-4C74-861E-A3AEB8625A1E}" type="presParOf" srcId="{D55D7668-56FF-4839-8F9C-8934D63B6E31}" destId="{76D51A97-E62E-4755-99C9-605BAF5CD3EE}" srcOrd="0" destOrd="0" presId="urn:microsoft.com/office/officeart/2005/8/layout/vList5"/>
    <dgm:cxn modelId="{A9555E51-CBCC-447C-9C25-9A29622AAEA5}" type="presParOf" srcId="{D55D7668-56FF-4839-8F9C-8934D63B6E31}" destId="{425BD718-5230-44D5-BAAA-5DCE090D8F5B}" srcOrd="1" destOrd="0" presId="urn:microsoft.com/office/officeart/2005/8/layout/vList5"/>
    <dgm:cxn modelId="{ED1C6380-33D4-414B-9C72-1D347076ED04}" type="presParOf" srcId="{9C176297-BFD3-4924-9402-73DD2B42C309}" destId="{AF8EAC48-E630-4F02-8516-9172E4AFB8E6}" srcOrd="1" destOrd="0" presId="urn:microsoft.com/office/officeart/2005/8/layout/vList5"/>
    <dgm:cxn modelId="{3E8F9E59-90F6-47D2-9C86-6E60D86FF300}" type="presParOf" srcId="{9C176297-BFD3-4924-9402-73DD2B42C309}" destId="{D46E31DA-52DA-497E-94A8-8B53DF8DB69F}" srcOrd="2" destOrd="0" presId="urn:microsoft.com/office/officeart/2005/8/layout/vList5"/>
    <dgm:cxn modelId="{6AA2E0B8-95D1-4EF0-9746-EBFEE8D4350A}" type="presParOf" srcId="{D46E31DA-52DA-497E-94A8-8B53DF8DB69F}" destId="{2DC9126F-595A-4D3A-8687-F927924D31DA}" srcOrd="0" destOrd="0" presId="urn:microsoft.com/office/officeart/2005/8/layout/vList5"/>
    <dgm:cxn modelId="{B5446CCB-85F5-49DF-B4B6-5F009152811E}" type="presParOf" srcId="{D46E31DA-52DA-497E-94A8-8B53DF8DB69F}" destId="{9D1B898B-191C-4C06-8FF2-F1910D709215}" srcOrd="1" destOrd="0" presId="urn:microsoft.com/office/officeart/2005/8/layout/vList5"/>
    <dgm:cxn modelId="{14494303-715F-400D-862F-50DB0A47CDC0}" type="presParOf" srcId="{9C176297-BFD3-4924-9402-73DD2B42C309}" destId="{C3260DC9-39DF-485D-AA21-C963933DE133}" srcOrd="3" destOrd="0" presId="urn:microsoft.com/office/officeart/2005/8/layout/vList5"/>
    <dgm:cxn modelId="{15122012-0025-4FEC-BA2F-816FBAB75ABC}" type="presParOf" srcId="{9C176297-BFD3-4924-9402-73DD2B42C309}" destId="{B120DE26-8330-4F1F-83A8-600D50BBC2DC}" srcOrd="4" destOrd="0" presId="urn:microsoft.com/office/officeart/2005/8/layout/vList5"/>
    <dgm:cxn modelId="{84B303F9-5D51-4D4C-A9B6-95DC35E5B362}" type="presParOf" srcId="{B120DE26-8330-4F1F-83A8-600D50BBC2DC}" destId="{4955F897-5D2F-4303-8CF1-FDE0CE2DD43A}" srcOrd="0" destOrd="0" presId="urn:microsoft.com/office/officeart/2005/8/layout/vList5"/>
    <dgm:cxn modelId="{368A7ADA-392D-4A4F-9AAF-2041839A6527}" type="presParOf" srcId="{B120DE26-8330-4F1F-83A8-600D50BBC2DC}" destId="{CD3105B6-CA51-414D-ADAD-CA5E087A7C6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DFA2961-BB51-46D3-96E2-CC9A8E21B10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B9B1DE0-B832-44A3-AAEE-1B001C6E90DE}">
      <dgm:prSet phldrT="[Texte]"/>
      <dgm:spPr/>
      <dgm:t>
        <a:bodyPr/>
        <a:lstStyle/>
        <a:p>
          <a:r>
            <a:rPr lang="fr-FR" dirty="0" smtClean="0"/>
            <a:t>Travail par groupes de 3 à 4 étudiants</a:t>
          </a:r>
          <a:endParaRPr lang="fr-FR" dirty="0"/>
        </a:p>
      </dgm:t>
    </dgm:pt>
    <dgm:pt modelId="{7D6B7683-2166-425F-9B63-810E60A37A5F}" type="parTrans" cxnId="{792EDF97-5F5E-4F2A-8FF2-45CC95C813FE}">
      <dgm:prSet/>
      <dgm:spPr/>
      <dgm:t>
        <a:bodyPr/>
        <a:lstStyle/>
        <a:p>
          <a:endParaRPr lang="fr-FR"/>
        </a:p>
      </dgm:t>
    </dgm:pt>
    <dgm:pt modelId="{B76CD360-CC3F-4011-8EFE-69F4145C8F64}" type="sibTrans" cxnId="{792EDF97-5F5E-4F2A-8FF2-45CC95C813FE}">
      <dgm:prSet/>
      <dgm:spPr/>
      <dgm:t>
        <a:bodyPr/>
        <a:lstStyle/>
        <a:p>
          <a:endParaRPr lang="fr-FR"/>
        </a:p>
      </dgm:t>
    </dgm:pt>
    <dgm:pt modelId="{4089573E-2EAD-451F-B6E5-6B7CAA04FFDA}">
      <dgm:prSet phldrT="[Texte]"/>
      <dgm:spPr/>
      <dgm:t>
        <a:bodyPr/>
        <a:lstStyle/>
        <a:p>
          <a:r>
            <a:rPr lang="fr-FR" dirty="0" smtClean="0"/>
            <a:t>Durée : 2 à 4 h</a:t>
          </a:r>
          <a:endParaRPr lang="fr-FR" dirty="0"/>
        </a:p>
      </dgm:t>
    </dgm:pt>
    <dgm:pt modelId="{ABD4336D-16B4-4854-B4D9-B7E2D65FF5A7}" type="parTrans" cxnId="{1948530D-EC69-43C1-B321-BF24CC5DCD32}">
      <dgm:prSet/>
      <dgm:spPr/>
      <dgm:t>
        <a:bodyPr/>
        <a:lstStyle/>
        <a:p>
          <a:endParaRPr lang="fr-FR"/>
        </a:p>
      </dgm:t>
    </dgm:pt>
    <dgm:pt modelId="{B15D8688-4522-494C-9154-AB7B1A64BE83}" type="sibTrans" cxnId="{1948530D-EC69-43C1-B321-BF24CC5DCD32}">
      <dgm:prSet/>
      <dgm:spPr/>
      <dgm:t>
        <a:bodyPr/>
        <a:lstStyle/>
        <a:p>
          <a:endParaRPr lang="fr-FR"/>
        </a:p>
      </dgm:t>
    </dgm:pt>
    <dgm:pt modelId="{6D8F101F-BB4B-410A-8EE8-14F3AC8C6ABF}" type="pres">
      <dgm:prSet presAssocID="{CDFA2961-BB51-46D3-96E2-CC9A8E21B10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C164A6B-CEA2-4858-AE0E-41659327489D}" type="pres">
      <dgm:prSet presAssocID="{3B9B1DE0-B832-44A3-AAEE-1B001C6E90DE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01282C9-1A5D-4C7A-ADF7-CFF7497FFBBC}" type="pres">
      <dgm:prSet presAssocID="{B76CD360-CC3F-4011-8EFE-69F4145C8F64}" presName="sibTrans" presStyleCnt="0"/>
      <dgm:spPr/>
    </dgm:pt>
    <dgm:pt modelId="{593F0837-18EE-4871-9D69-267B54A953CD}" type="pres">
      <dgm:prSet presAssocID="{4089573E-2EAD-451F-B6E5-6B7CAA04FFDA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948530D-EC69-43C1-B321-BF24CC5DCD32}" srcId="{CDFA2961-BB51-46D3-96E2-CC9A8E21B10C}" destId="{4089573E-2EAD-451F-B6E5-6B7CAA04FFDA}" srcOrd="1" destOrd="0" parTransId="{ABD4336D-16B4-4854-B4D9-B7E2D65FF5A7}" sibTransId="{B15D8688-4522-494C-9154-AB7B1A64BE83}"/>
    <dgm:cxn modelId="{19F02865-E1B6-4820-9CCB-900576CF9897}" type="presOf" srcId="{3B9B1DE0-B832-44A3-AAEE-1B001C6E90DE}" destId="{7C164A6B-CEA2-4858-AE0E-41659327489D}" srcOrd="0" destOrd="0" presId="urn:microsoft.com/office/officeart/2005/8/layout/default"/>
    <dgm:cxn modelId="{792EDF97-5F5E-4F2A-8FF2-45CC95C813FE}" srcId="{CDFA2961-BB51-46D3-96E2-CC9A8E21B10C}" destId="{3B9B1DE0-B832-44A3-AAEE-1B001C6E90DE}" srcOrd="0" destOrd="0" parTransId="{7D6B7683-2166-425F-9B63-810E60A37A5F}" sibTransId="{B76CD360-CC3F-4011-8EFE-69F4145C8F64}"/>
    <dgm:cxn modelId="{F3250454-2001-45E6-AB5A-1227CD8F200D}" type="presOf" srcId="{CDFA2961-BB51-46D3-96E2-CC9A8E21B10C}" destId="{6D8F101F-BB4B-410A-8EE8-14F3AC8C6ABF}" srcOrd="0" destOrd="0" presId="urn:microsoft.com/office/officeart/2005/8/layout/default"/>
    <dgm:cxn modelId="{0106580C-290C-4234-9E2D-C67870384F36}" type="presOf" srcId="{4089573E-2EAD-451F-B6E5-6B7CAA04FFDA}" destId="{593F0837-18EE-4871-9D69-267B54A953CD}" srcOrd="0" destOrd="0" presId="urn:microsoft.com/office/officeart/2005/8/layout/default"/>
    <dgm:cxn modelId="{0136BBD5-EAD2-4D67-A459-A0622DA2BBE8}" type="presParOf" srcId="{6D8F101F-BB4B-410A-8EE8-14F3AC8C6ABF}" destId="{7C164A6B-CEA2-4858-AE0E-41659327489D}" srcOrd="0" destOrd="0" presId="urn:microsoft.com/office/officeart/2005/8/layout/default"/>
    <dgm:cxn modelId="{D9AA69B7-7941-400C-9779-0DE45C718EB3}" type="presParOf" srcId="{6D8F101F-BB4B-410A-8EE8-14F3AC8C6ABF}" destId="{501282C9-1A5D-4C7A-ADF7-CFF7497FFBBC}" srcOrd="1" destOrd="0" presId="urn:microsoft.com/office/officeart/2005/8/layout/default"/>
    <dgm:cxn modelId="{CCD4BD84-EB7A-4330-972C-E55E1F6CB7D7}" type="presParOf" srcId="{6D8F101F-BB4B-410A-8EE8-14F3AC8C6ABF}" destId="{593F0837-18EE-4871-9D69-267B54A953CD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DFA2961-BB51-46D3-96E2-CC9A8E21B10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B9B1DE0-B832-44A3-AAEE-1B001C6E90DE}">
      <dgm:prSet phldrT="[Texte]"/>
      <dgm:spPr/>
      <dgm:t>
        <a:bodyPr/>
        <a:lstStyle/>
        <a:p>
          <a:r>
            <a:rPr lang="fr-FR" dirty="0" smtClean="0"/>
            <a:t>6 étudiants par plateau : 3 équipes de 2 joueurs</a:t>
          </a:r>
          <a:endParaRPr lang="fr-FR" dirty="0"/>
        </a:p>
      </dgm:t>
    </dgm:pt>
    <dgm:pt modelId="{7D6B7683-2166-425F-9B63-810E60A37A5F}" type="parTrans" cxnId="{792EDF97-5F5E-4F2A-8FF2-45CC95C813FE}">
      <dgm:prSet/>
      <dgm:spPr/>
      <dgm:t>
        <a:bodyPr/>
        <a:lstStyle/>
        <a:p>
          <a:endParaRPr lang="fr-FR"/>
        </a:p>
      </dgm:t>
    </dgm:pt>
    <dgm:pt modelId="{B76CD360-CC3F-4011-8EFE-69F4145C8F64}" type="sibTrans" cxnId="{792EDF97-5F5E-4F2A-8FF2-45CC95C813FE}">
      <dgm:prSet/>
      <dgm:spPr/>
      <dgm:t>
        <a:bodyPr/>
        <a:lstStyle/>
        <a:p>
          <a:endParaRPr lang="fr-FR"/>
        </a:p>
      </dgm:t>
    </dgm:pt>
    <dgm:pt modelId="{4089573E-2EAD-451F-B6E5-6B7CAA04FFDA}">
      <dgm:prSet phldrT="[Texte]"/>
      <dgm:spPr/>
      <dgm:t>
        <a:bodyPr/>
        <a:lstStyle/>
        <a:p>
          <a:r>
            <a:rPr lang="fr-FR" dirty="0" smtClean="0"/>
            <a:t>Durée : 1h30 à 3 h</a:t>
          </a:r>
          <a:endParaRPr lang="fr-FR" dirty="0"/>
        </a:p>
      </dgm:t>
    </dgm:pt>
    <dgm:pt modelId="{ABD4336D-16B4-4854-B4D9-B7E2D65FF5A7}" type="parTrans" cxnId="{1948530D-EC69-43C1-B321-BF24CC5DCD32}">
      <dgm:prSet/>
      <dgm:spPr/>
      <dgm:t>
        <a:bodyPr/>
        <a:lstStyle/>
        <a:p>
          <a:endParaRPr lang="fr-FR"/>
        </a:p>
      </dgm:t>
    </dgm:pt>
    <dgm:pt modelId="{B15D8688-4522-494C-9154-AB7B1A64BE83}" type="sibTrans" cxnId="{1948530D-EC69-43C1-B321-BF24CC5DCD32}">
      <dgm:prSet/>
      <dgm:spPr/>
      <dgm:t>
        <a:bodyPr/>
        <a:lstStyle/>
        <a:p>
          <a:endParaRPr lang="fr-FR"/>
        </a:p>
      </dgm:t>
    </dgm:pt>
    <dgm:pt modelId="{6D8F101F-BB4B-410A-8EE8-14F3AC8C6ABF}" type="pres">
      <dgm:prSet presAssocID="{CDFA2961-BB51-46D3-96E2-CC9A8E21B10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C164A6B-CEA2-4858-AE0E-41659327489D}" type="pres">
      <dgm:prSet presAssocID="{3B9B1DE0-B832-44A3-AAEE-1B001C6E90DE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01282C9-1A5D-4C7A-ADF7-CFF7497FFBBC}" type="pres">
      <dgm:prSet presAssocID="{B76CD360-CC3F-4011-8EFE-69F4145C8F64}" presName="sibTrans" presStyleCnt="0"/>
      <dgm:spPr/>
    </dgm:pt>
    <dgm:pt modelId="{593F0837-18EE-4871-9D69-267B54A953CD}" type="pres">
      <dgm:prSet presAssocID="{4089573E-2EAD-451F-B6E5-6B7CAA04FFDA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948530D-EC69-43C1-B321-BF24CC5DCD32}" srcId="{CDFA2961-BB51-46D3-96E2-CC9A8E21B10C}" destId="{4089573E-2EAD-451F-B6E5-6B7CAA04FFDA}" srcOrd="1" destOrd="0" parTransId="{ABD4336D-16B4-4854-B4D9-B7E2D65FF5A7}" sibTransId="{B15D8688-4522-494C-9154-AB7B1A64BE83}"/>
    <dgm:cxn modelId="{19F02865-E1B6-4820-9CCB-900576CF9897}" type="presOf" srcId="{3B9B1DE0-B832-44A3-AAEE-1B001C6E90DE}" destId="{7C164A6B-CEA2-4858-AE0E-41659327489D}" srcOrd="0" destOrd="0" presId="urn:microsoft.com/office/officeart/2005/8/layout/default"/>
    <dgm:cxn modelId="{792EDF97-5F5E-4F2A-8FF2-45CC95C813FE}" srcId="{CDFA2961-BB51-46D3-96E2-CC9A8E21B10C}" destId="{3B9B1DE0-B832-44A3-AAEE-1B001C6E90DE}" srcOrd="0" destOrd="0" parTransId="{7D6B7683-2166-425F-9B63-810E60A37A5F}" sibTransId="{B76CD360-CC3F-4011-8EFE-69F4145C8F64}"/>
    <dgm:cxn modelId="{F3250454-2001-45E6-AB5A-1227CD8F200D}" type="presOf" srcId="{CDFA2961-BB51-46D3-96E2-CC9A8E21B10C}" destId="{6D8F101F-BB4B-410A-8EE8-14F3AC8C6ABF}" srcOrd="0" destOrd="0" presId="urn:microsoft.com/office/officeart/2005/8/layout/default"/>
    <dgm:cxn modelId="{0106580C-290C-4234-9E2D-C67870384F36}" type="presOf" srcId="{4089573E-2EAD-451F-B6E5-6B7CAA04FFDA}" destId="{593F0837-18EE-4871-9D69-267B54A953CD}" srcOrd="0" destOrd="0" presId="urn:microsoft.com/office/officeart/2005/8/layout/default"/>
    <dgm:cxn modelId="{0136BBD5-EAD2-4D67-A459-A0622DA2BBE8}" type="presParOf" srcId="{6D8F101F-BB4B-410A-8EE8-14F3AC8C6ABF}" destId="{7C164A6B-CEA2-4858-AE0E-41659327489D}" srcOrd="0" destOrd="0" presId="urn:microsoft.com/office/officeart/2005/8/layout/default"/>
    <dgm:cxn modelId="{D9AA69B7-7941-400C-9779-0DE45C718EB3}" type="presParOf" srcId="{6D8F101F-BB4B-410A-8EE8-14F3AC8C6ABF}" destId="{501282C9-1A5D-4C7A-ADF7-CFF7497FFBBC}" srcOrd="1" destOrd="0" presId="urn:microsoft.com/office/officeart/2005/8/layout/default"/>
    <dgm:cxn modelId="{CCD4BD84-EB7A-4330-972C-E55E1F6CB7D7}" type="presParOf" srcId="{6D8F101F-BB4B-410A-8EE8-14F3AC8C6ABF}" destId="{593F0837-18EE-4871-9D69-267B54A953CD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39404F1-0A55-490E-B597-53D2A8F7D50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9FC99F6-4A84-4E5C-8146-2CEDC1C3EB47}">
      <dgm:prSet phldrT="[Texte]"/>
      <dgm:spPr/>
      <dgm:t>
        <a:bodyPr/>
        <a:lstStyle/>
        <a:p>
          <a:r>
            <a:rPr lang="fr-FR" dirty="0" smtClean="0"/>
            <a:t>Progression complète</a:t>
          </a:r>
          <a:endParaRPr lang="fr-FR" dirty="0"/>
        </a:p>
      </dgm:t>
    </dgm:pt>
    <dgm:pt modelId="{1ABB5E89-DA51-42B8-ABC1-A7BCA963701B}" type="parTrans" cxnId="{4B312107-A3D6-415C-A07D-EA9F44AAA67E}">
      <dgm:prSet/>
      <dgm:spPr/>
      <dgm:t>
        <a:bodyPr/>
        <a:lstStyle/>
        <a:p>
          <a:endParaRPr lang="fr-FR"/>
        </a:p>
      </dgm:t>
    </dgm:pt>
    <dgm:pt modelId="{A8DBB0E4-83AE-4BDB-8922-907E457D8D10}" type="sibTrans" cxnId="{4B312107-A3D6-415C-A07D-EA9F44AAA67E}">
      <dgm:prSet/>
      <dgm:spPr/>
      <dgm:t>
        <a:bodyPr/>
        <a:lstStyle/>
        <a:p>
          <a:endParaRPr lang="fr-FR"/>
        </a:p>
      </dgm:t>
    </dgm:pt>
    <dgm:pt modelId="{865815DC-DC25-43A1-8379-3A770A59A16A}">
      <dgm:prSet phldrT="[Texte]" custT="1"/>
      <dgm:spPr/>
      <dgm:t>
        <a:bodyPr/>
        <a:lstStyle/>
        <a:p>
          <a:r>
            <a:rPr lang="fr-FR" sz="2800" dirty="0" smtClean="0"/>
            <a:t>DUT GEA, un groupe de TD</a:t>
          </a:r>
          <a:endParaRPr lang="fr-FR" sz="2800" dirty="0"/>
        </a:p>
      </dgm:t>
    </dgm:pt>
    <dgm:pt modelId="{D5393F1D-186F-4C4D-AA77-6C581EA16519}" type="parTrans" cxnId="{F17AA270-701D-4727-9390-2EB5EA85EC4F}">
      <dgm:prSet/>
      <dgm:spPr/>
      <dgm:t>
        <a:bodyPr/>
        <a:lstStyle/>
        <a:p>
          <a:endParaRPr lang="fr-FR"/>
        </a:p>
      </dgm:t>
    </dgm:pt>
    <dgm:pt modelId="{D4B07CC5-C62C-41D8-B1DF-D2E77C6034A1}" type="sibTrans" cxnId="{F17AA270-701D-4727-9390-2EB5EA85EC4F}">
      <dgm:prSet/>
      <dgm:spPr/>
      <dgm:t>
        <a:bodyPr/>
        <a:lstStyle/>
        <a:p>
          <a:endParaRPr lang="fr-FR"/>
        </a:p>
      </dgm:t>
    </dgm:pt>
    <dgm:pt modelId="{1D7BFE58-B247-466D-B203-07A43805192D}">
      <dgm:prSet phldrT="[Texte]"/>
      <dgm:spPr/>
      <dgm:t>
        <a:bodyPr/>
        <a:lstStyle/>
        <a:p>
          <a:r>
            <a:rPr lang="fr-FR" dirty="0" smtClean="0"/>
            <a:t>La Bonne Paye</a:t>
          </a:r>
          <a:endParaRPr lang="fr-FR" dirty="0"/>
        </a:p>
      </dgm:t>
    </dgm:pt>
    <dgm:pt modelId="{17F107BA-1D01-4675-A7AA-011F001BAC6B}" type="parTrans" cxnId="{11857771-0540-4ED0-B6D4-19D5E9EA503D}">
      <dgm:prSet/>
      <dgm:spPr/>
      <dgm:t>
        <a:bodyPr/>
        <a:lstStyle/>
        <a:p>
          <a:endParaRPr lang="fr-FR"/>
        </a:p>
      </dgm:t>
    </dgm:pt>
    <dgm:pt modelId="{72A33825-5D4D-4FB7-9A79-BC6543706148}" type="sibTrans" cxnId="{11857771-0540-4ED0-B6D4-19D5E9EA503D}">
      <dgm:prSet/>
      <dgm:spPr/>
      <dgm:t>
        <a:bodyPr/>
        <a:lstStyle/>
        <a:p>
          <a:endParaRPr lang="fr-FR"/>
        </a:p>
      </dgm:t>
    </dgm:pt>
    <dgm:pt modelId="{D3E460AF-43DC-4366-935D-656FDDA2F663}">
      <dgm:prSet phldrT="[Texte]" custT="1"/>
      <dgm:spPr/>
      <dgm:t>
        <a:bodyPr/>
        <a:lstStyle/>
        <a:p>
          <a:r>
            <a:rPr lang="fr-FR" sz="2800" dirty="0" smtClean="0"/>
            <a:t>DUT GEA, TD classiques</a:t>
          </a:r>
          <a:endParaRPr lang="fr-FR" sz="2800" dirty="0"/>
        </a:p>
      </dgm:t>
    </dgm:pt>
    <dgm:pt modelId="{C1872F32-E191-4DBD-A69F-66B421099BA6}" type="parTrans" cxnId="{8EC868DC-E61A-4BCE-938C-EBBE2556A2E8}">
      <dgm:prSet/>
      <dgm:spPr/>
      <dgm:t>
        <a:bodyPr/>
        <a:lstStyle/>
        <a:p>
          <a:endParaRPr lang="fr-FR"/>
        </a:p>
      </dgm:t>
    </dgm:pt>
    <dgm:pt modelId="{FAB9AABD-AA07-480A-85AA-A59D151FCE86}" type="sibTrans" cxnId="{8EC868DC-E61A-4BCE-938C-EBBE2556A2E8}">
      <dgm:prSet/>
      <dgm:spPr/>
      <dgm:t>
        <a:bodyPr/>
        <a:lstStyle/>
        <a:p>
          <a:endParaRPr lang="fr-FR"/>
        </a:p>
      </dgm:t>
    </dgm:pt>
    <dgm:pt modelId="{692342A9-77C3-45B4-9FE4-EABBDB3174F4}">
      <dgm:prSet phldrT="[Texte]"/>
      <dgm:spPr/>
      <dgm:t>
        <a:bodyPr/>
        <a:lstStyle/>
        <a:p>
          <a:r>
            <a:rPr lang="fr-FR" dirty="0" smtClean="0"/>
            <a:t>Muscles &amp; Fit</a:t>
          </a:r>
          <a:endParaRPr lang="fr-FR" dirty="0"/>
        </a:p>
      </dgm:t>
    </dgm:pt>
    <dgm:pt modelId="{7F2C8450-A2E6-43B5-9020-CA5E16B6D440}" type="parTrans" cxnId="{F62D4A68-19BD-4D7A-9187-417BD678CFC2}">
      <dgm:prSet/>
      <dgm:spPr/>
      <dgm:t>
        <a:bodyPr/>
        <a:lstStyle/>
        <a:p>
          <a:endParaRPr lang="fr-FR"/>
        </a:p>
      </dgm:t>
    </dgm:pt>
    <dgm:pt modelId="{A4C43ED4-8666-409A-B283-721FFC4C853F}" type="sibTrans" cxnId="{F62D4A68-19BD-4D7A-9187-417BD678CFC2}">
      <dgm:prSet/>
      <dgm:spPr/>
      <dgm:t>
        <a:bodyPr/>
        <a:lstStyle/>
        <a:p>
          <a:endParaRPr lang="fr-FR"/>
        </a:p>
      </dgm:t>
    </dgm:pt>
    <dgm:pt modelId="{A299E7E9-FA42-4D47-9942-057D87514AF0}">
      <dgm:prSet phldrT="[Texte]" custT="1"/>
      <dgm:spPr/>
      <dgm:t>
        <a:bodyPr/>
        <a:lstStyle/>
        <a:p>
          <a:r>
            <a:rPr lang="fr-FR" sz="2800" dirty="0" smtClean="0"/>
            <a:t>DUT GEA</a:t>
          </a:r>
          <a:endParaRPr lang="fr-FR" sz="2800" dirty="0"/>
        </a:p>
      </dgm:t>
    </dgm:pt>
    <dgm:pt modelId="{D26D310D-AE02-434E-AFDD-50DC0F134D76}" type="parTrans" cxnId="{01112A68-4FF2-48C4-89B9-3806E54EFF69}">
      <dgm:prSet/>
      <dgm:spPr/>
      <dgm:t>
        <a:bodyPr/>
        <a:lstStyle/>
        <a:p>
          <a:endParaRPr lang="fr-FR"/>
        </a:p>
      </dgm:t>
    </dgm:pt>
    <dgm:pt modelId="{2DEE9A42-F21F-443A-8A5B-B4405EF2439C}" type="sibTrans" cxnId="{01112A68-4FF2-48C4-89B9-3806E54EFF69}">
      <dgm:prSet/>
      <dgm:spPr/>
      <dgm:t>
        <a:bodyPr/>
        <a:lstStyle/>
        <a:p>
          <a:endParaRPr lang="fr-FR"/>
        </a:p>
      </dgm:t>
    </dgm:pt>
    <dgm:pt modelId="{DE9B88F6-C222-4F49-A4AA-64193872D0BF}">
      <dgm:prSet custT="1"/>
      <dgm:spPr/>
      <dgm:t>
        <a:bodyPr/>
        <a:lstStyle/>
        <a:p>
          <a:r>
            <a:rPr lang="fr-FR" sz="2800" dirty="0" smtClean="0"/>
            <a:t>DUT GEA, TP de soutien</a:t>
          </a:r>
          <a:endParaRPr lang="fr-FR" sz="2800" dirty="0"/>
        </a:p>
      </dgm:t>
    </dgm:pt>
    <dgm:pt modelId="{21ED422E-ABA4-41B2-B57F-0D4A3E0CBC24}" type="parTrans" cxnId="{B66D0081-B727-4609-ADE9-9B8F8E1C72CF}">
      <dgm:prSet/>
      <dgm:spPr/>
      <dgm:t>
        <a:bodyPr/>
        <a:lstStyle/>
        <a:p>
          <a:endParaRPr lang="fr-FR"/>
        </a:p>
      </dgm:t>
    </dgm:pt>
    <dgm:pt modelId="{24B4C90C-C41A-4BAE-8584-5F45A9C2F928}" type="sibTrans" cxnId="{B66D0081-B727-4609-ADE9-9B8F8E1C72CF}">
      <dgm:prSet/>
      <dgm:spPr/>
      <dgm:t>
        <a:bodyPr/>
        <a:lstStyle/>
        <a:p>
          <a:endParaRPr lang="fr-FR"/>
        </a:p>
      </dgm:t>
    </dgm:pt>
    <dgm:pt modelId="{93CBF77E-1046-4519-A35C-33D24B87AA25}">
      <dgm:prSet custT="1"/>
      <dgm:spPr/>
      <dgm:t>
        <a:bodyPr/>
        <a:lstStyle/>
        <a:p>
          <a:r>
            <a:rPr lang="fr-FR" sz="2800" dirty="0" smtClean="0"/>
            <a:t>DUT GIM</a:t>
          </a:r>
          <a:endParaRPr lang="fr-FR" sz="2800" dirty="0"/>
        </a:p>
      </dgm:t>
    </dgm:pt>
    <dgm:pt modelId="{7522107F-8162-462B-8603-135BAF84E9FD}" type="parTrans" cxnId="{0EB3961A-E657-46C4-BB13-987F3DA106FE}">
      <dgm:prSet/>
      <dgm:spPr/>
      <dgm:t>
        <a:bodyPr/>
        <a:lstStyle/>
        <a:p>
          <a:endParaRPr lang="fr-FR"/>
        </a:p>
      </dgm:t>
    </dgm:pt>
    <dgm:pt modelId="{DBB691EF-16F5-4A90-8349-244FD153C2B0}" type="sibTrans" cxnId="{0EB3961A-E657-46C4-BB13-987F3DA106FE}">
      <dgm:prSet/>
      <dgm:spPr/>
      <dgm:t>
        <a:bodyPr/>
        <a:lstStyle/>
        <a:p>
          <a:endParaRPr lang="fr-FR"/>
        </a:p>
      </dgm:t>
    </dgm:pt>
    <dgm:pt modelId="{05E5628A-6C10-4D10-91D6-3C45BE3D30E2}">
      <dgm:prSet custT="1"/>
      <dgm:spPr/>
      <dgm:t>
        <a:bodyPr/>
        <a:lstStyle/>
        <a:p>
          <a:r>
            <a:rPr lang="fr-FR" sz="2800" dirty="0" smtClean="0"/>
            <a:t>LP logistique</a:t>
          </a:r>
          <a:endParaRPr lang="fr-FR" sz="2800" dirty="0"/>
        </a:p>
      </dgm:t>
    </dgm:pt>
    <dgm:pt modelId="{8CD272FD-2385-490F-BB09-C64883674A05}" type="parTrans" cxnId="{A106457A-DB11-47C2-96C6-3EE6FA08A82C}">
      <dgm:prSet/>
      <dgm:spPr/>
      <dgm:t>
        <a:bodyPr/>
        <a:lstStyle/>
        <a:p>
          <a:endParaRPr lang="fr-FR"/>
        </a:p>
      </dgm:t>
    </dgm:pt>
    <dgm:pt modelId="{20408D74-C67D-45AD-99F2-7A25F627A893}" type="sibTrans" cxnId="{A106457A-DB11-47C2-96C6-3EE6FA08A82C}">
      <dgm:prSet/>
      <dgm:spPr/>
      <dgm:t>
        <a:bodyPr/>
        <a:lstStyle/>
        <a:p>
          <a:endParaRPr lang="fr-FR"/>
        </a:p>
      </dgm:t>
    </dgm:pt>
    <dgm:pt modelId="{7949D229-977F-4E2D-B813-17CA04E8F8E4}" type="pres">
      <dgm:prSet presAssocID="{A39404F1-0A55-490E-B597-53D2A8F7D50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5A431286-B538-4E17-A2DE-BCB1D7F8BF71}" type="pres">
      <dgm:prSet presAssocID="{19FC99F6-4A84-4E5C-8146-2CEDC1C3EB47}" presName="linNode" presStyleCnt="0"/>
      <dgm:spPr/>
    </dgm:pt>
    <dgm:pt modelId="{30EC5B85-7D07-400C-8693-D0C9E7E1F3E4}" type="pres">
      <dgm:prSet presAssocID="{19FC99F6-4A84-4E5C-8146-2CEDC1C3EB47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DCD300-FA9D-4840-877F-D14D46404B84}" type="pres">
      <dgm:prSet presAssocID="{19FC99F6-4A84-4E5C-8146-2CEDC1C3EB47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8CD6106-56AD-4F10-B2F5-BC6F65AF35BD}" type="pres">
      <dgm:prSet presAssocID="{A8DBB0E4-83AE-4BDB-8922-907E457D8D10}" presName="sp" presStyleCnt="0"/>
      <dgm:spPr/>
    </dgm:pt>
    <dgm:pt modelId="{295FDE7A-CD6A-421E-A56E-429ED7769F8E}" type="pres">
      <dgm:prSet presAssocID="{1D7BFE58-B247-466D-B203-07A43805192D}" presName="linNode" presStyleCnt="0"/>
      <dgm:spPr/>
    </dgm:pt>
    <dgm:pt modelId="{9A8FE386-F1DF-4663-ABD1-97B70DAFFC03}" type="pres">
      <dgm:prSet presAssocID="{1D7BFE58-B247-466D-B203-07A43805192D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71A929C-BF47-4959-8CCB-0000CA2341BA}" type="pres">
      <dgm:prSet presAssocID="{1D7BFE58-B247-466D-B203-07A43805192D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18139D8-7741-4CD6-BA7B-CE17D059E5CA}" type="pres">
      <dgm:prSet presAssocID="{72A33825-5D4D-4FB7-9A79-BC6543706148}" presName="sp" presStyleCnt="0"/>
      <dgm:spPr/>
    </dgm:pt>
    <dgm:pt modelId="{733D32B3-F6FA-4E30-9B5C-E9D945B5B1D3}" type="pres">
      <dgm:prSet presAssocID="{692342A9-77C3-45B4-9FE4-EABBDB3174F4}" presName="linNode" presStyleCnt="0"/>
      <dgm:spPr/>
    </dgm:pt>
    <dgm:pt modelId="{95BD91F7-5577-4341-8E57-587A5C73C0E6}" type="pres">
      <dgm:prSet presAssocID="{692342A9-77C3-45B4-9FE4-EABBDB3174F4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22E9F6B-4713-4E3B-A2D5-38371ADB8832}" type="pres">
      <dgm:prSet presAssocID="{692342A9-77C3-45B4-9FE4-EABBDB3174F4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B312107-A3D6-415C-A07D-EA9F44AAA67E}" srcId="{A39404F1-0A55-490E-B597-53D2A8F7D50D}" destId="{19FC99F6-4A84-4E5C-8146-2CEDC1C3EB47}" srcOrd="0" destOrd="0" parTransId="{1ABB5E89-DA51-42B8-ABC1-A7BCA963701B}" sibTransId="{A8DBB0E4-83AE-4BDB-8922-907E457D8D10}"/>
    <dgm:cxn modelId="{A106457A-DB11-47C2-96C6-3EE6FA08A82C}" srcId="{692342A9-77C3-45B4-9FE4-EABBDB3174F4}" destId="{05E5628A-6C10-4D10-91D6-3C45BE3D30E2}" srcOrd="2" destOrd="0" parTransId="{8CD272FD-2385-490F-BB09-C64883674A05}" sibTransId="{20408D74-C67D-45AD-99F2-7A25F627A893}"/>
    <dgm:cxn modelId="{B66D0081-B727-4609-ADE9-9B8F8E1C72CF}" srcId="{1D7BFE58-B247-466D-B203-07A43805192D}" destId="{DE9B88F6-C222-4F49-A4AA-64193872D0BF}" srcOrd="1" destOrd="0" parTransId="{21ED422E-ABA4-41B2-B57F-0D4A3E0CBC24}" sibTransId="{24B4C90C-C41A-4BAE-8584-5F45A9C2F928}"/>
    <dgm:cxn modelId="{11857771-0540-4ED0-B6D4-19D5E9EA503D}" srcId="{A39404F1-0A55-490E-B597-53D2A8F7D50D}" destId="{1D7BFE58-B247-466D-B203-07A43805192D}" srcOrd="1" destOrd="0" parTransId="{17F107BA-1D01-4675-A7AA-011F001BAC6B}" sibTransId="{72A33825-5D4D-4FB7-9A79-BC6543706148}"/>
    <dgm:cxn modelId="{F62D4A68-19BD-4D7A-9187-417BD678CFC2}" srcId="{A39404F1-0A55-490E-B597-53D2A8F7D50D}" destId="{692342A9-77C3-45B4-9FE4-EABBDB3174F4}" srcOrd="2" destOrd="0" parTransId="{7F2C8450-A2E6-43B5-9020-CA5E16B6D440}" sibTransId="{A4C43ED4-8666-409A-B283-721FFC4C853F}"/>
    <dgm:cxn modelId="{6C65463C-1EE7-40FA-9A13-2F7B4771385C}" type="presOf" srcId="{19FC99F6-4A84-4E5C-8146-2CEDC1C3EB47}" destId="{30EC5B85-7D07-400C-8693-D0C9E7E1F3E4}" srcOrd="0" destOrd="0" presId="urn:microsoft.com/office/officeart/2005/8/layout/vList5"/>
    <dgm:cxn modelId="{8EC868DC-E61A-4BCE-938C-EBBE2556A2E8}" srcId="{1D7BFE58-B247-466D-B203-07A43805192D}" destId="{D3E460AF-43DC-4366-935D-656FDDA2F663}" srcOrd="0" destOrd="0" parTransId="{C1872F32-E191-4DBD-A69F-66B421099BA6}" sibTransId="{FAB9AABD-AA07-480A-85AA-A59D151FCE86}"/>
    <dgm:cxn modelId="{3404DB2C-C06F-4F5B-8AE7-D407AD0B484F}" type="presOf" srcId="{DE9B88F6-C222-4F49-A4AA-64193872D0BF}" destId="{B71A929C-BF47-4959-8CCB-0000CA2341BA}" srcOrd="0" destOrd="1" presId="urn:microsoft.com/office/officeart/2005/8/layout/vList5"/>
    <dgm:cxn modelId="{9B6C33CB-AB75-4DAD-A15D-5F8A8819AEE8}" type="presOf" srcId="{1D7BFE58-B247-466D-B203-07A43805192D}" destId="{9A8FE386-F1DF-4663-ABD1-97B70DAFFC03}" srcOrd="0" destOrd="0" presId="urn:microsoft.com/office/officeart/2005/8/layout/vList5"/>
    <dgm:cxn modelId="{F17AA270-701D-4727-9390-2EB5EA85EC4F}" srcId="{19FC99F6-4A84-4E5C-8146-2CEDC1C3EB47}" destId="{865815DC-DC25-43A1-8379-3A770A59A16A}" srcOrd="0" destOrd="0" parTransId="{D5393F1D-186F-4C4D-AA77-6C581EA16519}" sibTransId="{D4B07CC5-C62C-41D8-B1DF-D2E77C6034A1}"/>
    <dgm:cxn modelId="{0EB3961A-E657-46C4-BB13-987F3DA106FE}" srcId="{692342A9-77C3-45B4-9FE4-EABBDB3174F4}" destId="{93CBF77E-1046-4519-A35C-33D24B87AA25}" srcOrd="1" destOrd="0" parTransId="{7522107F-8162-462B-8603-135BAF84E9FD}" sibTransId="{DBB691EF-16F5-4A90-8349-244FD153C2B0}"/>
    <dgm:cxn modelId="{9FDCEF28-E97C-4EC9-930C-344D72AFD262}" type="presOf" srcId="{93CBF77E-1046-4519-A35C-33D24B87AA25}" destId="{C22E9F6B-4713-4E3B-A2D5-38371ADB8832}" srcOrd="0" destOrd="1" presId="urn:microsoft.com/office/officeart/2005/8/layout/vList5"/>
    <dgm:cxn modelId="{E01F86F8-2525-4573-B1F3-94A7DEF69766}" type="presOf" srcId="{692342A9-77C3-45B4-9FE4-EABBDB3174F4}" destId="{95BD91F7-5577-4341-8E57-587A5C73C0E6}" srcOrd="0" destOrd="0" presId="urn:microsoft.com/office/officeart/2005/8/layout/vList5"/>
    <dgm:cxn modelId="{6D24BC3F-A90E-4535-932D-33DFB24CA8DC}" type="presOf" srcId="{A299E7E9-FA42-4D47-9942-057D87514AF0}" destId="{C22E9F6B-4713-4E3B-A2D5-38371ADB8832}" srcOrd="0" destOrd="0" presId="urn:microsoft.com/office/officeart/2005/8/layout/vList5"/>
    <dgm:cxn modelId="{F06DE7DB-5A54-4E38-8C95-E66DEE1C98E0}" type="presOf" srcId="{05E5628A-6C10-4D10-91D6-3C45BE3D30E2}" destId="{C22E9F6B-4713-4E3B-A2D5-38371ADB8832}" srcOrd="0" destOrd="2" presId="urn:microsoft.com/office/officeart/2005/8/layout/vList5"/>
    <dgm:cxn modelId="{01112A68-4FF2-48C4-89B9-3806E54EFF69}" srcId="{692342A9-77C3-45B4-9FE4-EABBDB3174F4}" destId="{A299E7E9-FA42-4D47-9942-057D87514AF0}" srcOrd="0" destOrd="0" parTransId="{D26D310D-AE02-434E-AFDD-50DC0F134D76}" sibTransId="{2DEE9A42-F21F-443A-8A5B-B4405EF2439C}"/>
    <dgm:cxn modelId="{22E38B43-826C-4AB2-8C5D-E57C6889F44A}" type="presOf" srcId="{865815DC-DC25-43A1-8379-3A770A59A16A}" destId="{E2DCD300-FA9D-4840-877F-D14D46404B84}" srcOrd="0" destOrd="0" presId="urn:microsoft.com/office/officeart/2005/8/layout/vList5"/>
    <dgm:cxn modelId="{DFFDFC9C-4A16-4A8D-9F1E-0AF20EFB2E9C}" type="presOf" srcId="{A39404F1-0A55-490E-B597-53D2A8F7D50D}" destId="{7949D229-977F-4E2D-B813-17CA04E8F8E4}" srcOrd="0" destOrd="0" presId="urn:microsoft.com/office/officeart/2005/8/layout/vList5"/>
    <dgm:cxn modelId="{E77BE22C-5955-4D6F-86F3-41DEADEF342C}" type="presOf" srcId="{D3E460AF-43DC-4366-935D-656FDDA2F663}" destId="{B71A929C-BF47-4959-8CCB-0000CA2341BA}" srcOrd="0" destOrd="0" presId="urn:microsoft.com/office/officeart/2005/8/layout/vList5"/>
    <dgm:cxn modelId="{0926CB3C-71C8-4F3E-AA74-051CBA475736}" type="presParOf" srcId="{7949D229-977F-4E2D-B813-17CA04E8F8E4}" destId="{5A431286-B538-4E17-A2DE-BCB1D7F8BF71}" srcOrd="0" destOrd="0" presId="urn:microsoft.com/office/officeart/2005/8/layout/vList5"/>
    <dgm:cxn modelId="{265A17A2-397A-4D19-BB8E-E2167046B635}" type="presParOf" srcId="{5A431286-B538-4E17-A2DE-BCB1D7F8BF71}" destId="{30EC5B85-7D07-400C-8693-D0C9E7E1F3E4}" srcOrd="0" destOrd="0" presId="urn:microsoft.com/office/officeart/2005/8/layout/vList5"/>
    <dgm:cxn modelId="{671EE9A3-658B-4CB3-975D-823EC283E152}" type="presParOf" srcId="{5A431286-B538-4E17-A2DE-BCB1D7F8BF71}" destId="{E2DCD300-FA9D-4840-877F-D14D46404B84}" srcOrd="1" destOrd="0" presId="urn:microsoft.com/office/officeart/2005/8/layout/vList5"/>
    <dgm:cxn modelId="{21AA892A-F489-4568-95F8-92394CFBE119}" type="presParOf" srcId="{7949D229-977F-4E2D-B813-17CA04E8F8E4}" destId="{A8CD6106-56AD-4F10-B2F5-BC6F65AF35BD}" srcOrd="1" destOrd="0" presId="urn:microsoft.com/office/officeart/2005/8/layout/vList5"/>
    <dgm:cxn modelId="{21E595D3-4CEC-462A-AF92-6F9779519DC5}" type="presParOf" srcId="{7949D229-977F-4E2D-B813-17CA04E8F8E4}" destId="{295FDE7A-CD6A-421E-A56E-429ED7769F8E}" srcOrd="2" destOrd="0" presId="urn:microsoft.com/office/officeart/2005/8/layout/vList5"/>
    <dgm:cxn modelId="{DF49D961-C701-4961-A990-21D75FBCCF52}" type="presParOf" srcId="{295FDE7A-CD6A-421E-A56E-429ED7769F8E}" destId="{9A8FE386-F1DF-4663-ABD1-97B70DAFFC03}" srcOrd="0" destOrd="0" presId="urn:microsoft.com/office/officeart/2005/8/layout/vList5"/>
    <dgm:cxn modelId="{BBBE4A01-FF84-4678-A7AF-7E58F4A1EB8B}" type="presParOf" srcId="{295FDE7A-CD6A-421E-A56E-429ED7769F8E}" destId="{B71A929C-BF47-4959-8CCB-0000CA2341BA}" srcOrd="1" destOrd="0" presId="urn:microsoft.com/office/officeart/2005/8/layout/vList5"/>
    <dgm:cxn modelId="{66DD6612-465F-4EA7-AEBE-DB42CFCF1D2C}" type="presParOf" srcId="{7949D229-977F-4E2D-B813-17CA04E8F8E4}" destId="{E18139D8-7741-4CD6-BA7B-CE17D059E5CA}" srcOrd="3" destOrd="0" presId="urn:microsoft.com/office/officeart/2005/8/layout/vList5"/>
    <dgm:cxn modelId="{D9FAB2D6-010F-499E-817E-3433D39F328D}" type="presParOf" srcId="{7949D229-977F-4E2D-B813-17CA04E8F8E4}" destId="{733D32B3-F6FA-4E30-9B5C-E9D945B5B1D3}" srcOrd="4" destOrd="0" presId="urn:microsoft.com/office/officeart/2005/8/layout/vList5"/>
    <dgm:cxn modelId="{5AF300F5-1978-4C88-9816-61FFEEEB8908}" type="presParOf" srcId="{733D32B3-F6FA-4E30-9B5C-E9D945B5B1D3}" destId="{95BD91F7-5577-4341-8E57-587A5C73C0E6}" srcOrd="0" destOrd="0" presId="urn:microsoft.com/office/officeart/2005/8/layout/vList5"/>
    <dgm:cxn modelId="{FBFB8400-6613-4EDC-8CEA-59B4B717C7D9}" type="presParOf" srcId="{733D32B3-F6FA-4E30-9B5C-E9D945B5B1D3}" destId="{C22E9F6B-4713-4E3B-A2D5-38371ADB883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AC9FB5-0B37-44F9-A778-2E54AC6E9091}">
      <dsp:nvSpPr>
        <dsp:cNvPr id="0" name=""/>
        <dsp:cNvSpPr/>
      </dsp:nvSpPr>
      <dsp:spPr>
        <a:xfrm rot="16200000">
          <a:off x="-1180499" y="1181674"/>
          <a:ext cx="5418667" cy="3055317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0" tIns="0" rIns="191595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000" kern="1200" dirty="0"/>
            <a:t>1</a:t>
          </a:r>
          <a:r>
            <a:rPr lang="fr-FR" sz="3000" kern="1200" dirty="0" smtClean="0"/>
            <a:t>. L’intérêt du jeu en cours</a:t>
          </a:r>
          <a:endParaRPr lang="fr-FR" sz="3000" kern="1200" dirty="0"/>
        </a:p>
      </dsp:txBody>
      <dsp:txXfrm rot="5400000">
        <a:off x="1176" y="1083732"/>
        <a:ext cx="3055317" cy="3251201"/>
      </dsp:txXfrm>
    </dsp:sp>
    <dsp:sp modelId="{0AEFFC4F-031C-4D55-898D-3E53121261F3}">
      <dsp:nvSpPr>
        <dsp:cNvPr id="0" name=""/>
        <dsp:cNvSpPr/>
      </dsp:nvSpPr>
      <dsp:spPr>
        <a:xfrm rot="16200000">
          <a:off x="2103966" y="1181674"/>
          <a:ext cx="5418667" cy="3055317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0" tIns="0" rIns="191595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000" kern="1200" dirty="0"/>
            <a:t>2. </a:t>
          </a:r>
          <a:r>
            <a:rPr lang="fr-FR" sz="3000" kern="1200" dirty="0" smtClean="0"/>
            <a:t>Exemples de jeux comptables</a:t>
          </a:r>
          <a:endParaRPr lang="fr-FR" sz="3000" kern="1200" dirty="0"/>
        </a:p>
      </dsp:txBody>
      <dsp:txXfrm rot="5400000">
        <a:off x="3285641" y="1083732"/>
        <a:ext cx="3055317" cy="3251201"/>
      </dsp:txXfrm>
    </dsp:sp>
    <dsp:sp modelId="{C25EC2E4-8BBE-4182-B934-8C488AB4887D}">
      <dsp:nvSpPr>
        <dsp:cNvPr id="0" name=""/>
        <dsp:cNvSpPr/>
      </dsp:nvSpPr>
      <dsp:spPr>
        <a:xfrm rot="16200000">
          <a:off x="5388432" y="1181674"/>
          <a:ext cx="5418667" cy="3055317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0" tIns="0" rIns="191595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000" kern="1200" dirty="0"/>
            <a:t>3. </a:t>
          </a:r>
          <a:r>
            <a:rPr lang="fr-FR" sz="3000" kern="1200" dirty="0" smtClean="0"/>
            <a:t>Expérimentation et enseignements</a:t>
          </a:r>
          <a:endParaRPr lang="fr-FR" sz="3000" kern="1200" dirty="0"/>
        </a:p>
      </dsp:txBody>
      <dsp:txXfrm rot="5400000">
        <a:off x="6570107" y="1083732"/>
        <a:ext cx="3055317" cy="325120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1D1A61-4415-4D2D-8AB7-76E438ED775D}">
      <dsp:nvSpPr>
        <dsp:cNvPr id="0" name=""/>
        <dsp:cNvSpPr/>
      </dsp:nvSpPr>
      <dsp:spPr>
        <a:xfrm rot="10800000">
          <a:off x="1160387" y="1935"/>
          <a:ext cx="9363225" cy="106645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0275" tIns="114300" rIns="21336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000" kern="1200" dirty="0" smtClean="0"/>
            <a:t>Varier les situations d’apprentissage</a:t>
          </a:r>
          <a:endParaRPr lang="fr-FR" sz="3000" kern="1200" dirty="0"/>
        </a:p>
      </dsp:txBody>
      <dsp:txXfrm rot="10800000">
        <a:off x="1426999" y="1935"/>
        <a:ext cx="9096613" cy="1066450"/>
      </dsp:txXfrm>
    </dsp:sp>
    <dsp:sp modelId="{A1D5776D-7D51-46E1-B52D-E558BE90C1CA}">
      <dsp:nvSpPr>
        <dsp:cNvPr id="0" name=""/>
        <dsp:cNvSpPr/>
      </dsp:nvSpPr>
      <dsp:spPr>
        <a:xfrm>
          <a:off x="717310" y="1935"/>
          <a:ext cx="1066450" cy="106645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2077F4-A4C4-4508-BB78-7BD27D488C84}">
      <dsp:nvSpPr>
        <dsp:cNvPr id="0" name=""/>
        <dsp:cNvSpPr/>
      </dsp:nvSpPr>
      <dsp:spPr>
        <a:xfrm rot="10800000">
          <a:off x="1160387" y="1386729"/>
          <a:ext cx="9363225" cy="106645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0275" tIns="114300" rIns="21336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000" kern="1200" dirty="0" smtClean="0"/>
            <a:t>Susciter l’intérêt et à la mise en activité des étudiants</a:t>
          </a:r>
          <a:endParaRPr lang="fr-FR" sz="3000" kern="1200" dirty="0"/>
        </a:p>
      </dsp:txBody>
      <dsp:txXfrm rot="10800000">
        <a:off x="1426999" y="1386729"/>
        <a:ext cx="9096613" cy="1066450"/>
      </dsp:txXfrm>
    </dsp:sp>
    <dsp:sp modelId="{0360E8C3-38DA-492A-8899-144E6A34FFA4}">
      <dsp:nvSpPr>
        <dsp:cNvPr id="0" name=""/>
        <dsp:cNvSpPr/>
      </dsp:nvSpPr>
      <dsp:spPr>
        <a:xfrm>
          <a:off x="717310" y="1386729"/>
          <a:ext cx="1066450" cy="106645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00E7AF-AE9D-412B-9779-581F04436977}">
      <dsp:nvSpPr>
        <dsp:cNvPr id="0" name=""/>
        <dsp:cNvSpPr/>
      </dsp:nvSpPr>
      <dsp:spPr>
        <a:xfrm rot="10800000">
          <a:off x="1160387" y="2771523"/>
          <a:ext cx="9363225" cy="106645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0275" tIns="114300" rIns="21336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000" kern="1200" dirty="0" smtClean="0"/>
            <a:t>Utiliser la simulation pour favoriser la compréhension</a:t>
          </a:r>
          <a:endParaRPr lang="fr-FR" sz="3000" kern="1200" dirty="0"/>
        </a:p>
      </dsp:txBody>
      <dsp:txXfrm rot="10800000">
        <a:off x="1426999" y="2771523"/>
        <a:ext cx="9096613" cy="1066450"/>
      </dsp:txXfrm>
    </dsp:sp>
    <dsp:sp modelId="{00935975-DAE0-4F12-BA58-FC7FE6CA719F}">
      <dsp:nvSpPr>
        <dsp:cNvPr id="0" name=""/>
        <dsp:cNvSpPr/>
      </dsp:nvSpPr>
      <dsp:spPr>
        <a:xfrm>
          <a:off x="717310" y="2771523"/>
          <a:ext cx="1066450" cy="106645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E694EC-48CD-4238-8E99-AD41F07EC8AE}">
      <dsp:nvSpPr>
        <dsp:cNvPr id="0" name=""/>
        <dsp:cNvSpPr/>
      </dsp:nvSpPr>
      <dsp:spPr>
        <a:xfrm rot="10800000">
          <a:off x="1160387" y="4156316"/>
          <a:ext cx="9363225" cy="106645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0275" tIns="114300" rIns="21336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000" kern="1200" smtClean="0"/>
            <a:t>Faire accepter des activités considérées comme rébarbatives </a:t>
          </a:r>
          <a:endParaRPr lang="fr-FR" sz="3000" kern="1200" dirty="0"/>
        </a:p>
      </dsp:txBody>
      <dsp:txXfrm rot="10800000">
        <a:off x="1426999" y="4156316"/>
        <a:ext cx="9096613" cy="1066450"/>
      </dsp:txXfrm>
    </dsp:sp>
    <dsp:sp modelId="{4D2482C3-1F56-4439-AB54-DA8437546089}">
      <dsp:nvSpPr>
        <dsp:cNvPr id="0" name=""/>
        <dsp:cNvSpPr/>
      </dsp:nvSpPr>
      <dsp:spPr>
        <a:xfrm>
          <a:off x="717310" y="4156316"/>
          <a:ext cx="1066450" cy="106645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1D1A61-4415-4D2D-8AB7-76E438ED775D}">
      <dsp:nvSpPr>
        <dsp:cNvPr id="0" name=""/>
        <dsp:cNvSpPr/>
      </dsp:nvSpPr>
      <dsp:spPr>
        <a:xfrm rot="10800000">
          <a:off x="1160387" y="310"/>
          <a:ext cx="9363225" cy="112893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831" tIns="118110" rIns="220472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100" kern="1200" dirty="0" smtClean="0"/>
            <a:t>Tirer parti de créneaux horaires peu propices</a:t>
          </a:r>
          <a:r>
            <a:rPr lang="fr-FR" sz="3100" kern="1200" dirty="0" smtClean="0">
              <a:sym typeface="Wingdings" panose="05000000000000000000" pitchFamily="2" charset="2"/>
            </a:rPr>
            <a:t> aux apprentissages</a:t>
          </a:r>
          <a:endParaRPr lang="fr-FR" sz="3100" kern="1200" dirty="0"/>
        </a:p>
      </dsp:txBody>
      <dsp:txXfrm rot="10800000">
        <a:off x="1442621" y="310"/>
        <a:ext cx="9080991" cy="1128938"/>
      </dsp:txXfrm>
    </dsp:sp>
    <dsp:sp modelId="{A1D5776D-7D51-46E1-B52D-E558BE90C1CA}">
      <dsp:nvSpPr>
        <dsp:cNvPr id="0" name=""/>
        <dsp:cNvSpPr/>
      </dsp:nvSpPr>
      <dsp:spPr>
        <a:xfrm>
          <a:off x="644667" y="310"/>
          <a:ext cx="1128938" cy="112893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2077F4-A4C4-4508-BB78-7BD27D488C84}">
      <dsp:nvSpPr>
        <dsp:cNvPr id="0" name=""/>
        <dsp:cNvSpPr/>
      </dsp:nvSpPr>
      <dsp:spPr>
        <a:xfrm rot="10800000">
          <a:off x="1160387" y="1411483"/>
          <a:ext cx="9363225" cy="112893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831" tIns="118110" rIns="220472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100" kern="1200" dirty="0" smtClean="0">
              <a:sym typeface="Wingdings" panose="05000000000000000000" pitchFamily="2" charset="2"/>
            </a:rPr>
            <a:t>Créer un cercle vertueux, retrouver le plaisir d’apprendre</a:t>
          </a:r>
          <a:endParaRPr lang="fr-FR" sz="3100" kern="1200" dirty="0"/>
        </a:p>
      </dsp:txBody>
      <dsp:txXfrm rot="10800000">
        <a:off x="1442621" y="1411483"/>
        <a:ext cx="9080991" cy="1128938"/>
      </dsp:txXfrm>
    </dsp:sp>
    <dsp:sp modelId="{0360E8C3-38DA-492A-8899-144E6A34FFA4}">
      <dsp:nvSpPr>
        <dsp:cNvPr id="0" name=""/>
        <dsp:cNvSpPr/>
      </dsp:nvSpPr>
      <dsp:spPr>
        <a:xfrm>
          <a:off x="644667" y="1411483"/>
          <a:ext cx="1128938" cy="112893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740738-6DAB-4916-AF83-C61A87B60E74}">
      <dsp:nvSpPr>
        <dsp:cNvPr id="0" name=""/>
        <dsp:cNvSpPr/>
      </dsp:nvSpPr>
      <dsp:spPr>
        <a:xfrm>
          <a:off x="0" y="14300"/>
          <a:ext cx="10018712" cy="110389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Utiliser un jeu pédagogique existant (ex : La Marée Fraternelle)</a:t>
          </a:r>
          <a:endParaRPr lang="fr-FR" sz="2800" kern="1200" dirty="0"/>
        </a:p>
      </dsp:txBody>
      <dsp:txXfrm>
        <a:off x="53888" y="68188"/>
        <a:ext cx="9910936" cy="996118"/>
      </dsp:txXfrm>
    </dsp:sp>
    <dsp:sp modelId="{8DDA73BE-8C98-4BCD-BDE2-D18DC9AE1F58}">
      <dsp:nvSpPr>
        <dsp:cNvPr id="0" name=""/>
        <dsp:cNvSpPr/>
      </dsp:nvSpPr>
      <dsp:spPr>
        <a:xfrm>
          <a:off x="0" y="1265075"/>
          <a:ext cx="10018712" cy="110389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Détourner un jeu non pédagogique (ex : La Bonne Paye ou le </a:t>
          </a:r>
          <a:r>
            <a:rPr lang="fr-FR" sz="2800" kern="1200" dirty="0" err="1" smtClean="0"/>
            <a:t>mémory</a:t>
          </a:r>
          <a:r>
            <a:rPr lang="fr-FR" sz="2800" kern="1200" dirty="0" smtClean="0"/>
            <a:t>)</a:t>
          </a:r>
          <a:endParaRPr lang="fr-FR" sz="2800" kern="1200" dirty="0"/>
        </a:p>
      </dsp:txBody>
      <dsp:txXfrm>
        <a:off x="53888" y="1318963"/>
        <a:ext cx="9910936" cy="996118"/>
      </dsp:txXfrm>
    </dsp:sp>
    <dsp:sp modelId="{6CBC001A-C1B8-4240-9249-64D699A8191B}">
      <dsp:nvSpPr>
        <dsp:cNvPr id="0" name=""/>
        <dsp:cNvSpPr/>
      </dsp:nvSpPr>
      <dsp:spPr>
        <a:xfrm>
          <a:off x="0" y="2515850"/>
          <a:ext cx="10018712" cy="110389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Créer un jeu original (ex : Muscles &amp; Fit ou </a:t>
          </a:r>
          <a:r>
            <a:rPr lang="fr-FR" sz="2800" kern="1200" dirty="0" err="1" smtClean="0"/>
            <a:t>Spectra</a:t>
          </a:r>
          <a:r>
            <a:rPr lang="fr-FR" sz="2800" kern="1200" dirty="0" smtClean="0"/>
            <a:t>)  </a:t>
          </a:r>
          <a:endParaRPr lang="fr-FR" sz="2800" kern="1200" dirty="0"/>
        </a:p>
      </dsp:txBody>
      <dsp:txXfrm>
        <a:off x="53888" y="2569738"/>
        <a:ext cx="9910936" cy="996118"/>
      </dsp:txXfrm>
    </dsp:sp>
    <dsp:sp modelId="{A37E1B64-7702-4321-BA2B-A5F631300271}">
      <dsp:nvSpPr>
        <dsp:cNvPr id="0" name=""/>
        <dsp:cNvSpPr/>
      </dsp:nvSpPr>
      <dsp:spPr>
        <a:xfrm>
          <a:off x="0" y="3766625"/>
          <a:ext cx="10018712" cy="110389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NB : il suffit souvent d’introduire un élément ludique, même minime, pour transformer un exercice en jeu.</a:t>
          </a:r>
          <a:endParaRPr lang="fr-FR" sz="2800" kern="1200" dirty="0"/>
        </a:p>
      </dsp:txBody>
      <dsp:txXfrm>
        <a:off x="53888" y="3820513"/>
        <a:ext cx="9910936" cy="99611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17A379-1FD2-497B-B37C-F5A443A1B531}" type="datetimeFigureOut">
              <a:rPr lang="fr-FR" smtClean="0"/>
              <a:pPr/>
              <a:t>29/07/2018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32FC3D-C760-4356-95A1-5FF6FE42B4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8596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32FC3D-C760-4356-95A1-5FF6FE42B4C6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3207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32FC3D-C760-4356-95A1-5FF6FE42B4C6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2948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32FC3D-C760-4356-95A1-5FF6FE42B4C6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259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32FC3D-C760-4356-95A1-5FF6FE42B4C6}" type="slidenum">
              <a:rPr lang="fr-FR" smtClean="0"/>
              <a:pPr/>
              <a:t>29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7165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C59D7-0B71-4FD7-ACE1-BB381E644AD9}" type="datetime1">
              <a:rPr lang="fr-FR" smtClean="0"/>
              <a:pPr/>
              <a:t>29/07/2018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9A1D-D2DC-42F2-B12F-776EF62AE0C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762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E4834-B70F-4BDC-8483-6349106C65DE}" type="datetime1">
              <a:rPr lang="fr-FR" smtClean="0"/>
              <a:pPr/>
              <a:t>29/07/2018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9A1D-D2DC-42F2-B12F-776EF62AE0C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0232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53FC7-3216-47B9-BBE2-8486DC800B3D}" type="datetime1">
              <a:rPr lang="fr-FR" smtClean="0"/>
              <a:pPr/>
              <a:t>29/07/2018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9A1D-D2DC-42F2-B12F-776EF62AE0C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03345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4A256-4673-4869-8E86-CE61B5A7F5D2}" type="datetime1">
              <a:rPr lang="fr-FR" smtClean="0"/>
              <a:pPr/>
              <a:t>29/07/2018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9A1D-D2DC-42F2-B12F-776EF62AE0C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08277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CFEE-289B-4508-96BE-17B7CB2FBD6C}" type="datetime1">
              <a:rPr lang="fr-FR" smtClean="0"/>
              <a:pPr/>
              <a:t>29/07/2018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9A1D-D2DC-42F2-B12F-776EF62AE0C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73493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8DD38-1B47-45BD-B723-1B4A8C7DD11D}" type="datetime1">
              <a:rPr lang="fr-FR" smtClean="0"/>
              <a:pPr/>
              <a:t>29/07/2018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9A1D-D2DC-42F2-B12F-776EF62AE0C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07542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2600B-6625-491E-A9A2-3E667061F9BC}" type="datetime1">
              <a:rPr lang="fr-FR" smtClean="0"/>
              <a:pPr/>
              <a:t>29/07/2018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9A1D-D2DC-42F2-B12F-776EF62AE0C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41312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0FD29-5E9B-47B5-9AFD-7E4B17C83B2A}" type="datetime1">
              <a:rPr lang="fr-FR" smtClean="0"/>
              <a:pPr/>
              <a:t>29/07/2018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9A1D-D2DC-42F2-B12F-776EF62AE0C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02109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D276B-0424-46DB-B72D-12EBCE00EADE}" type="datetime1">
              <a:rPr lang="fr-FR" smtClean="0"/>
              <a:pPr/>
              <a:t>29/07/2018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9A1D-D2DC-42F2-B12F-776EF62AE0C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173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221C-AFD8-4A1F-BD6A-5CB306EFE1FB}" type="datetime1">
              <a:rPr lang="fr-FR" smtClean="0"/>
              <a:pPr/>
              <a:t>29/07/2018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AF5F9A1D-D2DC-42F2-B12F-776EF62AE0C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247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D5AD8-6CD5-419B-AF10-E58DE2FE216B}" type="datetime1">
              <a:rPr lang="fr-FR" smtClean="0"/>
              <a:pPr/>
              <a:t>29/07/2018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9A1D-D2DC-42F2-B12F-776EF62AE0C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5780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5EF94-0FF8-4618-B2B8-66559254A98A}" type="datetime1">
              <a:rPr lang="fr-FR" smtClean="0"/>
              <a:pPr/>
              <a:t>29/07/2018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9A1D-D2DC-42F2-B12F-776EF62AE0C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2870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7AFDF-0C93-4BD4-B459-01CB486E7402}" type="datetime1">
              <a:rPr lang="fr-FR" smtClean="0"/>
              <a:pPr/>
              <a:t>29/07/2018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9A1D-D2DC-42F2-B12F-776EF62AE0C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2921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48B01-2890-4743-8F02-2EFCD401C8A0}" type="datetime1">
              <a:rPr lang="fr-FR" smtClean="0"/>
              <a:pPr/>
              <a:t>29/07/2018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9A1D-D2DC-42F2-B12F-776EF62AE0C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5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4430F-DD66-4765-B20C-B3A685D2BF5B}" type="datetime1">
              <a:rPr lang="fr-FR" smtClean="0"/>
              <a:pPr/>
              <a:t>29/07/2018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9A1D-D2DC-42F2-B12F-776EF62AE0C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0994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5AFFD-D3F1-4674-9C3F-7B3AE4CA074C}" type="datetime1">
              <a:rPr lang="fr-FR" smtClean="0"/>
              <a:pPr/>
              <a:t>29/07/2018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9A1D-D2DC-42F2-B12F-776EF62AE0C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0604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87AC1-F657-49AD-8657-CB2C51D976D7}" type="datetime1">
              <a:rPr lang="fr-FR" smtClean="0"/>
              <a:pPr/>
              <a:t>29/07/2018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9A1D-D2DC-42F2-B12F-776EF62AE0C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717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FB842B1-25AB-4D0A-852A-1CF7FFC46E0E}" type="datetime1">
              <a:rPr lang="fr-FR" smtClean="0"/>
              <a:pPr/>
              <a:t>29/07/2018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F5F9A1D-D2DC-42F2-B12F-776EF62AE0C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491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  <p:sldLayoutId id="2147483873" r:id="rId12"/>
    <p:sldLayoutId id="2147483874" r:id="rId13"/>
    <p:sldLayoutId id="2147483875" r:id="rId14"/>
    <p:sldLayoutId id="2147483876" r:id="rId15"/>
    <p:sldLayoutId id="2147483877" r:id="rId16"/>
    <p:sldLayoutId id="2147483878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4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4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628688" y="1807432"/>
            <a:ext cx="10018711" cy="3453063"/>
          </a:xfrm>
        </p:spPr>
        <p:txBody>
          <a:bodyPr>
            <a:noAutofit/>
          </a:bodyPr>
          <a:lstStyle/>
          <a:p>
            <a:pPr algn="ctr"/>
            <a:r>
              <a:rPr lang="fr-FR" sz="8000" dirty="0" smtClean="0"/>
              <a:t>Enchaînement de jeux ! Fil rouge de la comptabilité financière</a:t>
            </a:r>
            <a:endParaRPr lang="fr-FR" sz="8000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9A1D-D2DC-42F2-B12F-776EF62AE0CE}" type="slidenum">
              <a:rPr lang="fr-FR" sz="2800" smtClean="0"/>
              <a:pPr/>
              <a:t>1</a:t>
            </a:fld>
            <a:endParaRPr lang="fr-FR" sz="2800" dirty="0"/>
          </a:p>
        </p:txBody>
      </p:sp>
      <p:pic>
        <p:nvPicPr>
          <p:cNvPr id="6" name="Imag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6176" y="473066"/>
            <a:ext cx="2181225" cy="1057275"/>
          </a:xfrm>
          <a:prstGeom prst="rect">
            <a:avLst/>
          </a:prstGeom>
          <a:noFill/>
        </p:spPr>
      </p:pic>
      <p:sp>
        <p:nvSpPr>
          <p:cNvPr id="9" name="Espace réservé du texte 1"/>
          <p:cNvSpPr txBox="1">
            <a:spLocks/>
          </p:cNvSpPr>
          <p:nvPr/>
        </p:nvSpPr>
        <p:spPr>
          <a:xfrm>
            <a:off x="1628688" y="5883275"/>
            <a:ext cx="10018713" cy="5454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Par Laurence Thibault, Université Pau et Pays de l’Adour, IUT de Bayonne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8622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74618" y="221673"/>
            <a:ext cx="10709564" cy="1922404"/>
          </a:xfrm>
        </p:spPr>
        <p:txBody>
          <a:bodyPr>
            <a:noAutofit/>
          </a:bodyPr>
          <a:lstStyle/>
          <a:p>
            <a:r>
              <a:rPr lang="fr-FR" sz="6600" dirty="0" smtClean="0"/>
              <a:t>Progression : les bases de la comptabilité</a:t>
            </a:r>
            <a:endParaRPr lang="fr-FR" sz="6600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9A1D-D2DC-42F2-B12F-776EF62AE0CE}" type="slidenum">
              <a:rPr lang="fr-FR" sz="2800" smtClean="0"/>
              <a:pPr/>
              <a:t>10</a:t>
            </a:fld>
            <a:endParaRPr lang="fr-FR" sz="2800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3455186785"/>
              </p:ext>
            </p:extLst>
          </p:nvPr>
        </p:nvGraphicFramePr>
        <p:xfrm>
          <a:off x="1484311" y="2144077"/>
          <a:ext cx="10018711" cy="45199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839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D28274F-C31E-4366-9EA4-DED868330D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4E36974-D488-48E0-B34D-36746C2EFF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72D376A-5836-41A5-83EF-BFF4446A4F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9D16C70-9D8D-4181-B5E8-AB85461178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3EA6153-A6DC-4B40-AEC7-9831BF2FC2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C57F9B0-F1BF-46EC-A515-A7D3066856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9245310-B791-403D-BCB5-C4BC578814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9EBE92B-320A-4386-AEF7-8C0E6FAF14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0B41A4A-7EC7-4898-8D25-4EA1C74C79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0" y="701178"/>
            <a:ext cx="10018713" cy="1019014"/>
          </a:xfrm>
        </p:spPr>
        <p:txBody>
          <a:bodyPr>
            <a:noAutofit/>
          </a:bodyPr>
          <a:lstStyle/>
          <a:p>
            <a:r>
              <a:rPr lang="fr-FR" sz="8000" dirty="0" smtClean="0"/>
              <a:t>Jeu : Muscles &amp; Fit</a:t>
            </a:r>
            <a:endParaRPr lang="fr-FR" sz="8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30123" y="1960945"/>
            <a:ext cx="8382001" cy="4269022"/>
          </a:xfrm>
        </p:spPr>
        <p:txBody>
          <a:bodyPr>
            <a:noAutofit/>
          </a:bodyPr>
          <a:lstStyle/>
          <a:p>
            <a:r>
              <a:rPr lang="fr-FR" sz="4400" dirty="0" smtClean="0"/>
              <a:t>Inspiré du jeu « </a:t>
            </a:r>
            <a:r>
              <a:rPr lang="fr-FR" sz="4400" dirty="0" err="1" smtClean="0"/>
              <a:t>YoDa</a:t>
            </a:r>
            <a:r>
              <a:rPr lang="fr-FR" sz="4400" dirty="0" smtClean="0"/>
              <a:t> » d’Anne </a:t>
            </a:r>
            <a:r>
              <a:rPr lang="fr-FR" sz="4400" dirty="0" err="1" smtClean="0"/>
              <a:t>Jary</a:t>
            </a:r>
            <a:r>
              <a:rPr lang="fr-FR" sz="4400" dirty="0" smtClean="0"/>
              <a:t> (IUT Paris V)</a:t>
            </a:r>
            <a:endParaRPr lang="fr-FR" sz="4400" dirty="0"/>
          </a:p>
          <a:p>
            <a:r>
              <a:rPr lang="fr-FR" sz="4400" dirty="0" smtClean="0"/>
              <a:t>Habillage ludique autour d’un exercice classique de construction d’un bilan et d’un compte de résultat</a:t>
            </a:r>
            <a:endParaRPr lang="fr-FR" sz="4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9A1D-D2DC-42F2-B12F-776EF62AE0CE}" type="slidenum">
              <a:rPr lang="fr-FR" sz="2800" smtClean="0"/>
              <a:pPr/>
              <a:t>11</a:t>
            </a:fld>
            <a:endParaRPr lang="fr-FR" sz="2800" dirty="0"/>
          </a:p>
        </p:txBody>
      </p:sp>
      <p:pic>
        <p:nvPicPr>
          <p:cNvPr id="5" name="Image 4" descr="dessin musculatio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3907" y="4891608"/>
            <a:ext cx="1971675" cy="158369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Résultat de recherche d'images pour &quot;musculation dessin&quot;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8973" y="2945936"/>
            <a:ext cx="1924050" cy="847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9204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55923" y="0"/>
            <a:ext cx="10018713" cy="1437466"/>
          </a:xfrm>
        </p:spPr>
        <p:txBody>
          <a:bodyPr>
            <a:noAutofit/>
          </a:bodyPr>
          <a:lstStyle/>
          <a:p>
            <a:r>
              <a:rPr lang="fr-FR" sz="8800" dirty="0" smtClean="0"/>
              <a:t>Principe du jeu</a:t>
            </a:r>
            <a:endParaRPr lang="fr-FR" sz="66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9A1D-D2DC-42F2-B12F-776EF62AE0CE}" type="slidenum">
              <a:rPr lang="fr-FR" sz="2800" smtClean="0"/>
              <a:pPr/>
              <a:t>12</a:t>
            </a:fld>
            <a:endParaRPr lang="fr-FR" sz="2800" dirty="0"/>
          </a:p>
        </p:txBody>
      </p:sp>
      <p:sp>
        <p:nvSpPr>
          <p:cNvPr id="7" name="Forme libre 6"/>
          <p:cNvSpPr/>
          <p:nvPr/>
        </p:nvSpPr>
        <p:spPr>
          <a:xfrm>
            <a:off x="5134008" y="3716604"/>
            <a:ext cx="3115406" cy="3115406"/>
          </a:xfrm>
          <a:custGeom>
            <a:avLst/>
            <a:gdLst>
              <a:gd name="connsiteX0" fmla="*/ 0 w 3115406"/>
              <a:gd name="connsiteY0" fmla="*/ 1557703 h 3115406"/>
              <a:gd name="connsiteX1" fmla="*/ 1557703 w 3115406"/>
              <a:gd name="connsiteY1" fmla="*/ 0 h 3115406"/>
              <a:gd name="connsiteX2" fmla="*/ 3115406 w 3115406"/>
              <a:gd name="connsiteY2" fmla="*/ 1557703 h 3115406"/>
              <a:gd name="connsiteX3" fmla="*/ 1557703 w 3115406"/>
              <a:gd name="connsiteY3" fmla="*/ 3115406 h 3115406"/>
              <a:gd name="connsiteX4" fmla="*/ 0 w 3115406"/>
              <a:gd name="connsiteY4" fmla="*/ 1557703 h 3115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5406" h="3115406">
                <a:moveTo>
                  <a:pt x="0" y="1557703"/>
                </a:moveTo>
                <a:cubicBezTo>
                  <a:pt x="0" y="697407"/>
                  <a:pt x="697407" y="0"/>
                  <a:pt x="1557703" y="0"/>
                </a:cubicBezTo>
                <a:cubicBezTo>
                  <a:pt x="2417999" y="0"/>
                  <a:pt x="3115406" y="697407"/>
                  <a:pt x="3115406" y="1557703"/>
                </a:cubicBezTo>
                <a:cubicBezTo>
                  <a:pt x="3115406" y="2417999"/>
                  <a:pt x="2417999" y="3115406"/>
                  <a:pt x="1557703" y="3115406"/>
                </a:cubicBezTo>
                <a:cubicBezTo>
                  <a:pt x="697407" y="3115406"/>
                  <a:pt x="0" y="2417999"/>
                  <a:pt x="0" y="1557703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79736" tIns="479736" rIns="479736" bIns="479736" numCol="1" spcCol="1270" anchor="ctr" anchorCtr="0">
            <a:noAutofit/>
          </a:bodyPr>
          <a:lstStyle/>
          <a:p>
            <a:pPr lvl="0" algn="ctr" defTabSz="1644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3700" kern="1200" dirty="0" smtClean="0"/>
              <a:t>Production des comptes annuels</a:t>
            </a:r>
            <a:endParaRPr lang="fr-FR" sz="3700" kern="1200" dirty="0"/>
          </a:p>
        </p:txBody>
      </p:sp>
      <p:sp>
        <p:nvSpPr>
          <p:cNvPr id="8" name="Flèche gauche 7"/>
          <p:cNvSpPr/>
          <p:nvPr/>
        </p:nvSpPr>
        <p:spPr>
          <a:xfrm rot="12900000">
            <a:off x="3014840" y="3133881"/>
            <a:ext cx="2508092" cy="887890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Forme libre 8"/>
          <p:cNvSpPr/>
          <p:nvPr/>
        </p:nvSpPr>
        <p:spPr>
          <a:xfrm>
            <a:off x="1761814" y="1674681"/>
            <a:ext cx="2959635" cy="2367708"/>
          </a:xfrm>
          <a:custGeom>
            <a:avLst/>
            <a:gdLst>
              <a:gd name="connsiteX0" fmla="*/ 0 w 2959635"/>
              <a:gd name="connsiteY0" fmla="*/ 236771 h 2367708"/>
              <a:gd name="connsiteX1" fmla="*/ 236771 w 2959635"/>
              <a:gd name="connsiteY1" fmla="*/ 0 h 2367708"/>
              <a:gd name="connsiteX2" fmla="*/ 2722864 w 2959635"/>
              <a:gd name="connsiteY2" fmla="*/ 0 h 2367708"/>
              <a:gd name="connsiteX3" fmla="*/ 2959635 w 2959635"/>
              <a:gd name="connsiteY3" fmla="*/ 236771 h 2367708"/>
              <a:gd name="connsiteX4" fmla="*/ 2959635 w 2959635"/>
              <a:gd name="connsiteY4" fmla="*/ 2130937 h 2367708"/>
              <a:gd name="connsiteX5" fmla="*/ 2722864 w 2959635"/>
              <a:gd name="connsiteY5" fmla="*/ 2367708 h 2367708"/>
              <a:gd name="connsiteX6" fmla="*/ 236771 w 2959635"/>
              <a:gd name="connsiteY6" fmla="*/ 2367708 h 2367708"/>
              <a:gd name="connsiteX7" fmla="*/ 0 w 2959635"/>
              <a:gd name="connsiteY7" fmla="*/ 2130937 h 2367708"/>
              <a:gd name="connsiteX8" fmla="*/ 0 w 2959635"/>
              <a:gd name="connsiteY8" fmla="*/ 236771 h 2367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59635" h="2367708">
                <a:moveTo>
                  <a:pt x="0" y="236771"/>
                </a:moveTo>
                <a:cubicBezTo>
                  <a:pt x="0" y="106006"/>
                  <a:pt x="106006" y="0"/>
                  <a:pt x="236771" y="0"/>
                </a:cubicBezTo>
                <a:lnTo>
                  <a:pt x="2722864" y="0"/>
                </a:lnTo>
                <a:cubicBezTo>
                  <a:pt x="2853629" y="0"/>
                  <a:pt x="2959635" y="106006"/>
                  <a:pt x="2959635" y="236771"/>
                </a:cubicBezTo>
                <a:lnTo>
                  <a:pt x="2959635" y="2130937"/>
                </a:lnTo>
                <a:cubicBezTo>
                  <a:pt x="2959635" y="2261702"/>
                  <a:pt x="2853629" y="2367708"/>
                  <a:pt x="2722864" y="2367708"/>
                </a:cubicBezTo>
                <a:lnTo>
                  <a:pt x="236771" y="2367708"/>
                </a:lnTo>
                <a:cubicBezTo>
                  <a:pt x="106006" y="2367708"/>
                  <a:pt x="0" y="2261702"/>
                  <a:pt x="0" y="2130937"/>
                </a:cubicBezTo>
                <a:lnTo>
                  <a:pt x="0" y="23677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9833" tIns="139833" rIns="139833" bIns="139833" numCol="1" spcCol="1270" anchor="ctr" anchorCtr="0">
            <a:noAutofit/>
          </a:bodyPr>
          <a:lstStyle/>
          <a:p>
            <a:pPr lvl="0" algn="ctr" defTabSz="1644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3700" kern="1200" dirty="0" smtClean="0"/>
              <a:t>Enoncé commun</a:t>
            </a:r>
            <a:endParaRPr lang="fr-FR" sz="3700" kern="1200" dirty="0"/>
          </a:p>
        </p:txBody>
      </p:sp>
      <p:sp>
        <p:nvSpPr>
          <p:cNvPr id="10" name="Flèche gauche 9"/>
          <p:cNvSpPr/>
          <p:nvPr/>
        </p:nvSpPr>
        <p:spPr>
          <a:xfrm rot="19500000">
            <a:off x="7860490" y="3133881"/>
            <a:ext cx="2508092" cy="887890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Forme libre 10"/>
          <p:cNvSpPr/>
          <p:nvPr/>
        </p:nvSpPr>
        <p:spPr>
          <a:xfrm>
            <a:off x="8661973" y="1674681"/>
            <a:ext cx="2959635" cy="2367708"/>
          </a:xfrm>
          <a:custGeom>
            <a:avLst/>
            <a:gdLst>
              <a:gd name="connsiteX0" fmla="*/ 0 w 2959635"/>
              <a:gd name="connsiteY0" fmla="*/ 236771 h 2367708"/>
              <a:gd name="connsiteX1" fmla="*/ 236771 w 2959635"/>
              <a:gd name="connsiteY1" fmla="*/ 0 h 2367708"/>
              <a:gd name="connsiteX2" fmla="*/ 2722864 w 2959635"/>
              <a:gd name="connsiteY2" fmla="*/ 0 h 2367708"/>
              <a:gd name="connsiteX3" fmla="*/ 2959635 w 2959635"/>
              <a:gd name="connsiteY3" fmla="*/ 236771 h 2367708"/>
              <a:gd name="connsiteX4" fmla="*/ 2959635 w 2959635"/>
              <a:gd name="connsiteY4" fmla="*/ 2130937 h 2367708"/>
              <a:gd name="connsiteX5" fmla="*/ 2722864 w 2959635"/>
              <a:gd name="connsiteY5" fmla="*/ 2367708 h 2367708"/>
              <a:gd name="connsiteX6" fmla="*/ 236771 w 2959635"/>
              <a:gd name="connsiteY6" fmla="*/ 2367708 h 2367708"/>
              <a:gd name="connsiteX7" fmla="*/ 0 w 2959635"/>
              <a:gd name="connsiteY7" fmla="*/ 2130937 h 2367708"/>
              <a:gd name="connsiteX8" fmla="*/ 0 w 2959635"/>
              <a:gd name="connsiteY8" fmla="*/ 236771 h 2367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59635" h="2367708">
                <a:moveTo>
                  <a:pt x="0" y="236771"/>
                </a:moveTo>
                <a:cubicBezTo>
                  <a:pt x="0" y="106006"/>
                  <a:pt x="106006" y="0"/>
                  <a:pt x="236771" y="0"/>
                </a:cubicBezTo>
                <a:lnTo>
                  <a:pt x="2722864" y="0"/>
                </a:lnTo>
                <a:cubicBezTo>
                  <a:pt x="2853629" y="0"/>
                  <a:pt x="2959635" y="106006"/>
                  <a:pt x="2959635" y="236771"/>
                </a:cubicBezTo>
                <a:lnTo>
                  <a:pt x="2959635" y="2130937"/>
                </a:lnTo>
                <a:cubicBezTo>
                  <a:pt x="2959635" y="2261702"/>
                  <a:pt x="2853629" y="2367708"/>
                  <a:pt x="2722864" y="2367708"/>
                </a:cubicBezTo>
                <a:lnTo>
                  <a:pt x="236771" y="2367708"/>
                </a:lnTo>
                <a:cubicBezTo>
                  <a:pt x="106006" y="2367708"/>
                  <a:pt x="0" y="2261702"/>
                  <a:pt x="0" y="2130937"/>
                </a:cubicBezTo>
                <a:lnTo>
                  <a:pt x="0" y="23677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9833" tIns="139833" rIns="139833" bIns="139833" numCol="1" spcCol="1270" anchor="ctr" anchorCtr="0">
            <a:noAutofit/>
          </a:bodyPr>
          <a:lstStyle/>
          <a:p>
            <a:pPr lvl="0" algn="ctr" defTabSz="1644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3700" kern="1200" dirty="0" smtClean="0"/>
              <a:t>Données tirées de façon aléatoire</a:t>
            </a:r>
            <a:endParaRPr lang="fr-FR" sz="3700" kern="1200" dirty="0"/>
          </a:p>
        </p:txBody>
      </p:sp>
    </p:spTree>
    <p:extLst>
      <p:ext uri="{BB962C8B-B14F-4D97-AF65-F5344CB8AC3E}">
        <p14:creationId xmlns:p14="http://schemas.microsoft.com/office/powerpoint/2010/main" val="3188915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0" y="166255"/>
            <a:ext cx="10018713" cy="1364320"/>
          </a:xfrm>
        </p:spPr>
        <p:txBody>
          <a:bodyPr>
            <a:noAutofit/>
          </a:bodyPr>
          <a:lstStyle/>
          <a:p>
            <a:r>
              <a:rPr lang="fr-FR" sz="8800" dirty="0" smtClean="0"/>
              <a:t>3 séries de cartes</a:t>
            </a:r>
            <a:endParaRPr lang="fr-FR" sz="66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9A1D-D2DC-42F2-B12F-776EF62AE0CE}" type="slidenum">
              <a:rPr lang="fr-FR" sz="2800" smtClean="0"/>
              <a:pPr/>
              <a:t>13</a:t>
            </a:fld>
            <a:endParaRPr lang="fr-FR" sz="2800" dirty="0"/>
          </a:p>
        </p:txBody>
      </p:sp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3768767104"/>
              </p:ext>
            </p:extLst>
          </p:nvPr>
        </p:nvGraphicFramePr>
        <p:xfrm>
          <a:off x="1484310" y="1648691"/>
          <a:ext cx="9617078" cy="50846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245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0" y="526473"/>
            <a:ext cx="10018713" cy="1364320"/>
          </a:xfrm>
        </p:spPr>
        <p:txBody>
          <a:bodyPr>
            <a:noAutofit/>
          </a:bodyPr>
          <a:lstStyle/>
          <a:p>
            <a:r>
              <a:rPr lang="fr-FR" sz="8800" dirty="0" smtClean="0"/>
              <a:t>Organisation</a:t>
            </a:r>
            <a:endParaRPr lang="fr-FR" sz="66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9A1D-D2DC-42F2-B12F-776EF62AE0CE}" type="slidenum">
              <a:rPr lang="fr-FR" sz="2800" smtClean="0"/>
              <a:pPr/>
              <a:t>14</a:t>
            </a:fld>
            <a:endParaRPr lang="fr-FR" sz="2800" dirty="0"/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4061917218"/>
              </p:ext>
            </p:extLst>
          </p:nvPr>
        </p:nvGraphicFramePr>
        <p:xfrm>
          <a:off x="2160587" y="1952795"/>
          <a:ext cx="8919856" cy="38523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1548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0" y="526473"/>
            <a:ext cx="10018713" cy="1731818"/>
          </a:xfrm>
        </p:spPr>
        <p:txBody>
          <a:bodyPr>
            <a:noAutofit/>
          </a:bodyPr>
          <a:lstStyle/>
          <a:p>
            <a:r>
              <a:rPr lang="fr-FR" sz="7200" dirty="0" smtClean="0"/>
              <a:t>Compléments possibles</a:t>
            </a:r>
            <a:endParaRPr lang="fr-FR" sz="5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84310" y="2274599"/>
            <a:ext cx="10571018" cy="3957657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fr-FR" sz="5400" dirty="0" smtClean="0"/>
              <a:t>R</a:t>
            </a:r>
            <a:r>
              <a:rPr lang="fr-FR" sz="5000" dirty="0" smtClean="0"/>
              <a:t>etrouver les données à partir d’un bilan et d’un compte de résultat donnés</a:t>
            </a:r>
          </a:p>
          <a:p>
            <a:pPr>
              <a:spcBef>
                <a:spcPts val="600"/>
              </a:spcBef>
            </a:pPr>
            <a:r>
              <a:rPr lang="fr-FR" sz="5000" dirty="0" smtClean="0"/>
              <a:t>Etablir les comptes à la fin d’une 2</a:t>
            </a:r>
            <a:r>
              <a:rPr lang="fr-FR" sz="5000" baseline="30000" dirty="0" smtClean="0"/>
              <a:t>ème</a:t>
            </a:r>
            <a:r>
              <a:rPr lang="fr-FR" sz="5000" dirty="0" smtClean="0"/>
              <a:t> année d’activité</a:t>
            </a:r>
            <a:endParaRPr lang="fr-FR" sz="54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9A1D-D2DC-42F2-B12F-776EF62AE0CE}" type="slidenum">
              <a:rPr lang="fr-FR" sz="2800" smtClean="0"/>
              <a:pPr/>
              <a:t>15</a:t>
            </a:fld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946251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08726" y="451796"/>
            <a:ext cx="10018713" cy="1019014"/>
          </a:xfrm>
        </p:spPr>
        <p:txBody>
          <a:bodyPr>
            <a:noAutofit/>
          </a:bodyPr>
          <a:lstStyle/>
          <a:p>
            <a:r>
              <a:rPr lang="fr-FR" sz="8000" dirty="0" smtClean="0"/>
              <a:t>Jeu : La Bonne Paye</a:t>
            </a:r>
            <a:endParaRPr lang="fr-FR" sz="8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91761" y="1983652"/>
            <a:ext cx="5886676" cy="40660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4400" dirty="0" smtClean="0"/>
              <a:t>Habillage ludique autour d’un exercice classique d’enregistrement comptable d’opérations courantes</a:t>
            </a:r>
            <a:endParaRPr lang="fr-FR" sz="4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9A1D-D2DC-42F2-B12F-776EF62AE0CE}" type="slidenum">
              <a:rPr lang="fr-FR" sz="2800" smtClean="0"/>
              <a:pPr/>
              <a:t>16</a:t>
            </a:fld>
            <a:endParaRPr lang="fr-FR" sz="2800" dirty="0"/>
          </a:p>
        </p:txBody>
      </p:sp>
      <p:pic>
        <p:nvPicPr>
          <p:cNvPr id="3074" name="Picture 2" descr="RÃ©sultat de recherche d'images pour &quot;la bonne paye&quot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4" t="9543" b="8920"/>
          <a:stretch/>
        </p:blipFill>
        <p:spPr bwMode="auto">
          <a:xfrm>
            <a:off x="7720362" y="2230581"/>
            <a:ext cx="3981099" cy="3352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53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0" y="203945"/>
            <a:ext cx="10018713" cy="1437466"/>
          </a:xfrm>
        </p:spPr>
        <p:txBody>
          <a:bodyPr>
            <a:noAutofit/>
          </a:bodyPr>
          <a:lstStyle/>
          <a:p>
            <a:r>
              <a:rPr lang="fr-FR" sz="8800" dirty="0" smtClean="0"/>
              <a:t>Principe du jeu</a:t>
            </a:r>
            <a:endParaRPr lang="fr-FR" sz="66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9A1D-D2DC-42F2-B12F-776EF62AE0CE}" type="slidenum">
              <a:rPr lang="fr-FR" sz="2800" smtClean="0"/>
              <a:pPr/>
              <a:t>17</a:t>
            </a:fld>
            <a:endParaRPr lang="fr-FR" sz="2800" dirty="0"/>
          </a:p>
        </p:txBody>
      </p:sp>
      <p:sp>
        <p:nvSpPr>
          <p:cNvPr id="12" name="Espace réservé du contenu 2"/>
          <p:cNvSpPr>
            <a:spLocks noGrp="1"/>
          </p:cNvSpPr>
          <p:nvPr>
            <p:ph idx="1"/>
          </p:nvPr>
        </p:nvSpPr>
        <p:spPr>
          <a:xfrm>
            <a:off x="1610878" y="1841436"/>
            <a:ext cx="9892145" cy="4850970"/>
          </a:xfrm>
        </p:spPr>
        <p:txBody>
          <a:bodyPr>
            <a:noAutofit/>
          </a:bodyPr>
          <a:lstStyle/>
          <a:p>
            <a:r>
              <a:rPr lang="fr-FR" sz="4800" dirty="0" smtClean="0"/>
              <a:t>Utilisation du plateau, des cartes et des règles habituelles du jeu </a:t>
            </a:r>
            <a:r>
              <a:rPr lang="fr-FR" sz="4800" dirty="0" err="1" smtClean="0"/>
              <a:t>Hasbro</a:t>
            </a:r>
            <a:endParaRPr lang="fr-FR" sz="4800" dirty="0"/>
          </a:p>
          <a:p>
            <a:r>
              <a:rPr lang="fr-FR" sz="4800" dirty="0" smtClean="0"/>
              <a:t>Les étudiants doivent non seulement réaliser les opérations prévues dans le jeu mais aussi les enregistrer comptablement</a:t>
            </a:r>
          </a:p>
        </p:txBody>
      </p:sp>
    </p:spTree>
    <p:extLst>
      <p:ext uri="{BB962C8B-B14F-4D97-AF65-F5344CB8AC3E}">
        <p14:creationId xmlns:p14="http://schemas.microsoft.com/office/powerpoint/2010/main" val="987700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49927" y="0"/>
            <a:ext cx="10424709" cy="1437466"/>
          </a:xfrm>
        </p:spPr>
        <p:txBody>
          <a:bodyPr>
            <a:noAutofit/>
          </a:bodyPr>
          <a:lstStyle/>
          <a:p>
            <a:r>
              <a:rPr lang="fr-FR" sz="7200" dirty="0" smtClean="0"/>
              <a:t>Connaissances travaillées</a:t>
            </a:r>
            <a:endParaRPr lang="fr-FR" sz="5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9A1D-D2DC-42F2-B12F-776EF62AE0CE}" type="slidenum">
              <a:rPr lang="fr-FR" sz="2800" smtClean="0"/>
              <a:pPr/>
              <a:t>18</a:t>
            </a:fld>
            <a:endParaRPr lang="fr-FR" sz="2800" dirty="0"/>
          </a:p>
        </p:txBody>
      </p:sp>
      <p:sp>
        <p:nvSpPr>
          <p:cNvPr id="12" name="Espace réservé du contenu 2"/>
          <p:cNvSpPr>
            <a:spLocks noGrp="1"/>
          </p:cNvSpPr>
          <p:nvPr>
            <p:ph idx="1"/>
          </p:nvPr>
        </p:nvSpPr>
        <p:spPr>
          <a:xfrm>
            <a:off x="1371600" y="1696829"/>
            <a:ext cx="10820400" cy="4850970"/>
          </a:xfrm>
        </p:spPr>
        <p:txBody>
          <a:bodyPr>
            <a:noAutofit/>
          </a:bodyPr>
          <a:lstStyle/>
          <a:p>
            <a:r>
              <a:rPr lang="fr-FR" sz="4800" dirty="0" smtClean="0"/>
              <a:t>La comptabilité comme langage</a:t>
            </a:r>
            <a:endParaRPr lang="fr-FR" sz="4800" dirty="0"/>
          </a:p>
          <a:p>
            <a:r>
              <a:rPr lang="fr-FR" sz="4800" dirty="0" smtClean="0"/>
              <a:t>Débit / crédit et équilibre</a:t>
            </a:r>
          </a:p>
          <a:p>
            <a:r>
              <a:rPr lang="fr-FR" sz="4800" dirty="0" smtClean="0"/>
              <a:t>Distinction achat courant / investissement, opérations à crédit, exploitation / exceptionnel, etc.</a:t>
            </a:r>
          </a:p>
        </p:txBody>
      </p:sp>
    </p:spTree>
    <p:extLst>
      <p:ext uri="{BB962C8B-B14F-4D97-AF65-F5344CB8AC3E}">
        <p14:creationId xmlns:p14="http://schemas.microsoft.com/office/powerpoint/2010/main" val="1150859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0" y="526473"/>
            <a:ext cx="10018713" cy="1364320"/>
          </a:xfrm>
        </p:spPr>
        <p:txBody>
          <a:bodyPr>
            <a:noAutofit/>
          </a:bodyPr>
          <a:lstStyle/>
          <a:p>
            <a:r>
              <a:rPr lang="fr-FR" sz="8800" dirty="0" smtClean="0"/>
              <a:t>Organisation</a:t>
            </a:r>
            <a:endParaRPr lang="fr-FR" sz="66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9A1D-D2DC-42F2-B12F-776EF62AE0CE}" type="slidenum">
              <a:rPr lang="fr-FR" sz="2800" smtClean="0"/>
              <a:pPr/>
              <a:t>19</a:t>
            </a:fld>
            <a:endParaRPr lang="fr-FR" sz="2800" dirty="0"/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820415938"/>
              </p:ext>
            </p:extLst>
          </p:nvPr>
        </p:nvGraphicFramePr>
        <p:xfrm>
          <a:off x="2160587" y="1952795"/>
          <a:ext cx="8919856" cy="38523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8251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9A1D-D2DC-42F2-B12F-776EF62AE0CE}" type="slidenum">
              <a:rPr lang="fr-FR" sz="2000" smtClean="0"/>
              <a:pPr/>
              <a:t>2</a:t>
            </a:fld>
            <a:endParaRPr lang="fr-FR" sz="2000"/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2754034303"/>
              </p:ext>
            </p:extLst>
          </p:nvPr>
        </p:nvGraphicFramePr>
        <p:xfrm>
          <a:off x="2032000" y="719666"/>
          <a:ext cx="96266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6281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CAC9FB5-0B37-44F9-A778-2E54AC6E90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AEFFC4F-031C-4D55-898D-3E53121261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25EC2E4-8BBE-4182-B934-8C488AB488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0" y="526473"/>
            <a:ext cx="10018713" cy="1094509"/>
          </a:xfrm>
        </p:spPr>
        <p:txBody>
          <a:bodyPr>
            <a:noAutofit/>
          </a:bodyPr>
          <a:lstStyle/>
          <a:p>
            <a:r>
              <a:rPr lang="fr-FR" sz="7200" dirty="0" smtClean="0"/>
              <a:t>Compléments possibles</a:t>
            </a:r>
            <a:endParaRPr lang="fr-FR" sz="5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57745" y="1909474"/>
            <a:ext cx="10571018" cy="461991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fr-FR" sz="4800" dirty="0" smtClean="0"/>
              <a:t>Reporter les enregistrements dans le GL du compte « 53. Caisse » et s’assurer que le solde correspond aux billets détenus</a:t>
            </a:r>
          </a:p>
          <a:p>
            <a:pPr>
              <a:spcBef>
                <a:spcPts val="600"/>
              </a:spcBef>
            </a:pPr>
            <a:r>
              <a:rPr lang="fr-FR" sz="4800" dirty="0" smtClean="0"/>
              <a:t>Etablir le bilan à la fin d’une partie (à partir d’enregistrements comptables donnés).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9A1D-D2DC-42F2-B12F-776EF62AE0CE}" type="slidenum">
              <a:rPr lang="fr-FR" sz="2800" smtClean="0"/>
              <a:pPr/>
              <a:t>20</a:t>
            </a:fld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71230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0" y="637310"/>
            <a:ext cx="10018713" cy="1433361"/>
          </a:xfrm>
        </p:spPr>
        <p:txBody>
          <a:bodyPr>
            <a:noAutofit/>
          </a:bodyPr>
          <a:lstStyle/>
          <a:p>
            <a:r>
              <a:rPr lang="fr-FR" sz="8800" dirty="0" smtClean="0"/>
              <a:t>Mini-jeux</a:t>
            </a:r>
            <a:endParaRPr lang="fr-FR" sz="8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70364" y="1751309"/>
            <a:ext cx="9815358" cy="4850970"/>
          </a:xfrm>
        </p:spPr>
        <p:txBody>
          <a:bodyPr>
            <a:noAutofit/>
          </a:bodyPr>
          <a:lstStyle/>
          <a:p>
            <a:r>
              <a:rPr lang="fr-FR" sz="4400" dirty="0" smtClean="0"/>
              <a:t>Principe des « jeux-cadres » de </a:t>
            </a:r>
            <a:r>
              <a:rPr lang="fr-FR" sz="4400" dirty="0" err="1" smtClean="0"/>
              <a:t>Thiagi</a:t>
            </a:r>
            <a:r>
              <a:rPr lang="fr-FR" sz="4400" dirty="0" smtClean="0"/>
              <a:t>.</a:t>
            </a:r>
            <a:endParaRPr lang="fr-FR" sz="4400" dirty="0"/>
          </a:p>
          <a:p>
            <a:r>
              <a:rPr lang="fr-FR" sz="4400" dirty="0" smtClean="0"/>
              <a:t>Essentiellement des jeux de cartes</a:t>
            </a:r>
            <a:endParaRPr lang="fr-FR" sz="4400" dirty="0"/>
          </a:p>
          <a:p>
            <a:r>
              <a:rPr lang="fr-FR" sz="4400" dirty="0" smtClean="0"/>
              <a:t>Jouables rapidement et sans préparation préalable</a:t>
            </a:r>
            <a:endParaRPr lang="fr-FR" sz="4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9A1D-D2DC-42F2-B12F-776EF62AE0CE}" type="slidenum">
              <a:rPr lang="fr-FR" sz="2800" smtClean="0"/>
              <a:pPr/>
              <a:t>21</a:t>
            </a:fld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636943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0" y="208403"/>
            <a:ext cx="10018713" cy="1433361"/>
          </a:xfrm>
        </p:spPr>
        <p:txBody>
          <a:bodyPr>
            <a:noAutofit/>
          </a:bodyPr>
          <a:lstStyle/>
          <a:p>
            <a:r>
              <a:rPr lang="fr-FR" sz="8800" dirty="0" smtClean="0"/>
              <a:t>Mini-jeux</a:t>
            </a:r>
            <a:endParaRPr lang="fr-FR" sz="8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9A1D-D2DC-42F2-B12F-776EF62AE0CE}" type="slidenum">
              <a:rPr lang="fr-FR" sz="2800" smtClean="0"/>
              <a:pPr/>
              <a:t>22</a:t>
            </a:fld>
            <a:endParaRPr lang="fr-FR" sz="2800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3453122"/>
              </p:ext>
            </p:extLst>
          </p:nvPr>
        </p:nvGraphicFramePr>
        <p:xfrm>
          <a:off x="1719840" y="1641764"/>
          <a:ext cx="10018712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6586">
                  <a:extLst>
                    <a:ext uri="{9D8B030D-6E8A-4147-A177-3AD203B41FA5}">
                      <a16:colId xmlns:a16="http://schemas.microsoft.com/office/drawing/2014/main" xmlns="" val="3061677585"/>
                    </a:ext>
                  </a:extLst>
                </a:gridCol>
                <a:gridCol w="6310737">
                  <a:extLst>
                    <a:ext uri="{9D8B030D-6E8A-4147-A177-3AD203B41FA5}">
                      <a16:colId xmlns:a16="http://schemas.microsoft.com/office/drawing/2014/main" xmlns="" val="2006796942"/>
                    </a:ext>
                  </a:extLst>
                </a:gridCol>
                <a:gridCol w="1181389">
                  <a:extLst>
                    <a:ext uri="{9D8B030D-6E8A-4147-A177-3AD203B41FA5}">
                      <a16:colId xmlns:a16="http://schemas.microsoft.com/office/drawing/2014/main" xmlns="" val="24779829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Jeu détourné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Objectifs pédagogiques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Niveau</a:t>
                      </a:r>
                      <a:endParaRPr lang="fr-F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77436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Bingo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Mémoriser les principales catégories de comptes 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*</a:t>
                      </a:r>
                      <a:endParaRPr lang="fr-F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327590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err="1" smtClean="0"/>
                        <a:t>Mémory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Mémoriser les numéros de comptes</a:t>
                      </a:r>
                      <a:r>
                        <a:rPr lang="fr-FR" sz="2400" baseline="0" dirty="0" smtClean="0"/>
                        <a:t> les plus fréquemment utilisés. Un jeu par thème : achats, paie, inventaire, etc. 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**</a:t>
                      </a:r>
                      <a:endParaRPr lang="fr-F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43685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7 familles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Faire travailler les caractéristiques des 7 classes de comptes : emplacement, fonctionnement, sous-rubriques, etc.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*</a:t>
                      </a:r>
                      <a:endParaRPr lang="fr-F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94544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err="1" smtClean="0"/>
                        <a:t>Timeline</a:t>
                      </a:r>
                      <a:r>
                        <a:rPr lang="fr-FR" sz="2400" dirty="0" smtClean="0"/>
                        <a:t> / </a:t>
                      </a:r>
                      <a:r>
                        <a:rPr lang="fr-FR" sz="2400" dirty="0" err="1" smtClean="0"/>
                        <a:t>Chronicards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Faire travailler de façon fine la recherche d’un numéro de compte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**</a:t>
                      </a:r>
                      <a:endParaRPr lang="fr-F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73533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Mots croisés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Mémoriser et comprendre</a:t>
                      </a:r>
                      <a:r>
                        <a:rPr lang="fr-FR" sz="2400" baseline="0" dirty="0" smtClean="0"/>
                        <a:t> le vocabulaire technique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*</a:t>
                      </a:r>
                      <a:endParaRPr lang="fr-F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59771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3176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9A1D-D2DC-42F2-B12F-776EF62AE0CE}" type="slidenum">
              <a:rPr lang="fr-FR" sz="2800" smtClean="0"/>
              <a:pPr/>
              <a:t>23</a:t>
            </a:fld>
            <a:endParaRPr lang="fr-FR" sz="2800" dirty="0"/>
          </a:p>
        </p:txBody>
      </p:sp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1780567" y="1579663"/>
            <a:ext cx="9857251" cy="2768787"/>
          </a:xfrm>
        </p:spPr>
        <p:txBody>
          <a:bodyPr>
            <a:noAutofit/>
          </a:bodyPr>
          <a:lstStyle/>
          <a:p>
            <a:r>
              <a:rPr lang="fr-FR" sz="8800" dirty="0" smtClean="0"/>
              <a:t>3. Expérimentation et enseignements</a:t>
            </a:r>
            <a:endParaRPr lang="fr-FR" sz="8800" dirty="0"/>
          </a:p>
        </p:txBody>
      </p:sp>
    </p:spTree>
    <p:extLst>
      <p:ext uri="{BB962C8B-B14F-4D97-AF65-F5344CB8AC3E}">
        <p14:creationId xmlns:p14="http://schemas.microsoft.com/office/powerpoint/2010/main" val="2002382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0" y="317948"/>
            <a:ext cx="10018713" cy="1433361"/>
          </a:xfrm>
        </p:spPr>
        <p:txBody>
          <a:bodyPr>
            <a:noAutofit/>
          </a:bodyPr>
          <a:lstStyle/>
          <a:p>
            <a:r>
              <a:rPr lang="fr-FR" sz="8800" dirty="0" smtClean="0"/>
              <a:t>Expérimentations</a:t>
            </a:r>
            <a:endParaRPr lang="fr-FR" sz="8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9A1D-D2DC-42F2-B12F-776EF62AE0CE}" type="slidenum">
              <a:rPr lang="fr-FR" sz="2800" smtClean="0"/>
              <a:pPr/>
              <a:t>24</a:t>
            </a:fld>
            <a:endParaRPr lang="fr-FR" sz="2800" dirty="0"/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4167948653"/>
              </p:ext>
            </p:extLst>
          </p:nvPr>
        </p:nvGraphicFramePr>
        <p:xfrm>
          <a:off x="2259953" y="1608433"/>
          <a:ext cx="8467426" cy="51066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681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0" y="317948"/>
            <a:ext cx="10018713" cy="1433361"/>
          </a:xfrm>
        </p:spPr>
        <p:txBody>
          <a:bodyPr>
            <a:noAutofit/>
          </a:bodyPr>
          <a:lstStyle/>
          <a:p>
            <a:r>
              <a:rPr lang="fr-FR" sz="8800" dirty="0" smtClean="0"/>
              <a:t>Expérimentations</a:t>
            </a:r>
            <a:endParaRPr lang="fr-FR" sz="8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9A1D-D2DC-42F2-B12F-776EF62AE0CE}" type="slidenum">
              <a:rPr lang="fr-FR" sz="2800" smtClean="0"/>
              <a:pPr/>
              <a:t>25</a:t>
            </a:fld>
            <a:endParaRPr lang="fr-FR" sz="2800" dirty="0"/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3864990659"/>
              </p:ext>
            </p:extLst>
          </p:nvPr>
        </p:nvGraphicFramePr>
        <p:xfrm>
          <a:off x="2484430" y="2030055"/>
          <a:ext cx="8467426" cy="34563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7873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0" y="317948"/>
            <a:ext cx="10018713" cy="1433361"/>
          </a:xfrm>
        </p:spPr>
        <p:txBody>
          <a:bodyPr>
            <a:noAutofit/>
          </a:bodyPr>
          <a:lstStyle/>
          <a:p>
            <a:r>
              <a:rPr lang="fr-FR" sz="8800" dirty="0" smtClean="0"/>
              <a:t>Retours</a:t>
            </a:r>
            <a:endParaRPr lang="fr-FR" sz="8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70364" y="1751309"/>
            <a:ext cx="9815358" cy="4850970"/>
          </a:xfrm>
        </p:spPr>
        <p:txBody>
          <a:bodyPr>
            <a:noAutofit/>
          </a:bodyPr>
          <a:lstStyle/>
          <a:p>
            <a:r>
              <a:rPr lang="fr-FR" sz="4400" dirty="0" smtClean="0"/>
              <a:t>Questionnaires distribués après les séquences de jeux pour obtenir l’avis des étudiants</a:t>
            </a:r>
            <a:endParaRPr lang="fr-FR" sz="4400" dirty="0"/>
          </a:p>
          <a:p>
            <a:r>
              <a:rPr lang="fr-FR" sz="4400" dirty="0" smtClean="0"/>
              <a:t>Retours très positifs : séquences considérées comme agréables et utiles pour mieux comprendre</a:t>
            </a:r>
            <a:endParaRPr lang="fr-FR" sz="4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9A1D-D2DC-42F2-B12F-776EF62AE0CE}" type="slidenum">
              <a:rPr lang="fr-FR" sz="2800" smtClean="0"/>
              <a:pPr/>
              <a:t>26</a:t>
            </a:fld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653215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0" y="317948"/>
            <a:ext cx="10018713" cy="1433361"/>
          </a:xfrm>
        </p:spPr>
        <p:txBody>
          <a:bodyPr>
            <a:noAutofit/>
          </a:bodyPr>
          <a:lstStyle/>
          <a:p>
            <a:r>
              <a:rPr lang="fr-FR" sz="8000" dirty="0" smtClean="0"/>
              <a:t>Conditions de réussite</a:t>
            </a:r>
            <a:endParaRPr lang="fr-FR" sz="8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70364" y="1751309"/>
            <a:ext cx="9815358" cy="4850970"/>
          </a:xfrm>
        </p:spPr>
        <p:txBody>
          <a:bodyPr>
            <a:noAutofit/>
          </a:bodyPr>
          <a:lstStyle/>
          <a:p>
            <a:r>
              <a:rPr lang="fr-FR" sz="4400" dirty="0" smtClean="0"/>
              <a:t>Annoncer explicitement les objectifs pédagogique de la séquence de jeux</a:t>
            </a:r>
            <a:endParaRPr lang="fr-FR" sz="4400" dirty="0"/>
          </a:p>
          <a:p>
            <a:r>
              <a:rPr lang="fr-FR" sz="4400" dirty="0" smtClean="0"/>
              <a:t>Préparation méticuleuse : tester et faire tester le jeu avant de l’utiliser</a:t>
            </a:r>
          </a:p>
          <a:p>
            <a:r>
              <a:rPr lang="fr-FR" sz="4400" dirty="0" smtClean="0"/>
              <a:t>Etre flexible et réactif</a:t>
            </a:r>
            <a:endParaRPr lang="fr-FR" sz="4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9A1D-D2DC-42F2-B12F-776EF62AE0CE}" type="slidenum">
              <a:rPr lang="fr-FR" sz="2800" smtClean="0"/>
              <a:pPr/>
              <a:t>27</a:t>
            </a:fld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8586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0" y="317948"/>
            <a:ext cx="10018713" cy="1433361"/>
          </a:xfrm>
        </p:spPr>
        <p:txBody>
          <a:bodyPr>
            <a:noAutofit/>
          </a:bodyPr>
          <a:lstStyle/>
          <a:p>
            <a:r>
              <a:rPr lang="fr-FR" sz="8000" dirty="0" smtClean="0"/>
              <a:t>Projets</a:t>
            </a:r>
            <a:endParaRPr lang="fr-FR" sz="8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70364" y="1751309"/>
            <a:ext cx="9815358" cy="4850970"/>
          </a:xfrm>
        </p:spPr>
        <p:txBody>
          <a:bodyPr>
            <a:noAutofit/>
          </a:bodyPr>
          <a:lstStyle/>
          <a:p>
            <a:r>
              <a:rPr lang="fr-FR" sz="4400" dirty="0" smtClean="0"/>
              <a:t>Toucher des publics différents</a:t>
            </a:r>
            <a:endParaRPr lang="fr-FR" sz="4400" dirty="0"/>
          </a:p>
          <a:p>
            <a:r>
              <a:rPr lang="fr-FR" sz="4400" dirty="0" smtClean="0"/>
              <a:t>Développer des jeux pour d’autres disciplines (comptabilité de gestion)</a:t>
            </a:r>
          </a:p>
          <a:p>
            <a:r>
              <a:rPr lang="fr-FR" sz="4400" dirty="0" smtClean="0"/>
              <a:t>Faire créer des jeux de révision par des étudiants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9A1D-D2DC-42F2-B12F-776EF62AE0CE}" type="slidenum">
              <a:rPr lang="fr-FR" sz="2800" smtClean="0"/>
              <a:pPr/>
              <a:t>28</a:t>
            </a:fld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7833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388060" y="1552071"/>
            <a:ext cx="10018711" cy="3453063"/>
          </a:xfrm>
        </p:spPr>
        <p:txBody>
          <a:bodyPr>
            <a:noAutofit/>
          </a:bodyPr>
          <a:lstStyle/>
          <a:p>
            <a:pPr algn="ctr"/>
            <a:r>
              <a:rPr lang="fr-FR" sz="8000" dirty="0"/>
              <a:t>Merci pour votre attention …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9A1D-D2DC-42F2-B12F-776EF62AE0CE}" type="slidenum">
              <a:rPr lang="fr-FR" sz="2800" smtClean="0"/>
              <a:pPr/>
              <a:t>29</a:t>
            </a:fld>
            <a:endParaRPr lang="fr-FR" sz="2800" dirty="0"/>
          </a:p>
        </p:txBody>
      </p:sp>
      <p:pic>
        <p:nvPicPr>
          <p:cNvPr id="6" name="Imag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6176" y="473066"/>
            <a:ext cx="2181225" cy="10572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2334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1704109" y="704478"/>
            <a:ext cx="9798914" cy="3798249"/>
          </a:xfrm>
        </p:spPr>
        <p:txBody>
          <a:bodyPr>
            <a:noAutofit/>
          </a:bodyPr>
          <a:lstStyle/>
          <a:p>
            <a:r>
              <a:rPr lang="fr-FR" sz="9600" dirty="0"/>
              <a:t>1. </a:t>
            </a:r>
            <a:r>
              <a:rPr lang="fr-FR" sz="9600" dirty="0" smtClean="0"/>
              <a:t>Pourquoi utiliser le jeu en classe ?</a:t>
            </a:r>
            <a:endParaRPr lang="fr-FR" sz="9600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9A1D-D2DC-42F2-B12F-776EF62AE0CE}" type="slidenum">
              <a:rPr lang="fr-FR" sz="2000" smtClean="0"/>
              <a:pPr/>
              <a:t>3</a:t>
            </a:fld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93502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12898" y="487882"/>
            <a:ext cx="10018713" cy="1425653"/>
          </a:xfrm>
        </p:spPr>
        <p:txBody>
          <a:bodyPr>
            <a:normAutofit/>
          </a:bodyPr>
          <a:lstStyle/>
          <a:p>
            <a:r>
              <a:rPr lang="fr-FR" sz="8000" dirty="0" smtClean="0"/>
              <a:t>Le potentiel du jeu</a:t>
            </a:r>
            <a:endParaRPr lang="fr-FR" sz="80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9A1D-D2DC-42F2-B12F-776EF62AE0CE}" type="slidenum">
              <a:rPr lang="fr-FR" sz="2000" smtClean="0"/>
              <a:pPr/>
              <a:t>4</a:t>
            </a:fld>
            <a:endParaRPr lang="fr-FR" sz="2000" dirty="0"/>
          </a:p>
        </p:txBody>
      </p:sp>
      <p:pic>
        <p:nvPicPr>
          <p:cNvPr id="2050" name="Picture 2" descr="RÃ©sultat de recherche d'images pour &quot;enfants jouant cartes pokemon&quot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17" t="13421" r="13075" b="2189"/>
          <a:stretch/>
        </p:blipFill>
        <p:spPr bwMode="auto">
          <a:xfrm>
            <a:off x="3700459" y="2384846"/>
            <a:ext cx="5586413" cy="4271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re 1"/>
          <p:cNvSpPr txBox="1">
            <a:spLocks/>
          </p:cNvSpPr>
          <p:nvPr/>
        </p:nvSpPr>
        <p:spPr>
          <a:xfrm rot="20885570">
            <a:off x="184705" y="2282404"/>
            <a:ext cx="8027159" cy="142565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8000" dirty="0" smtClean="0"/>
              <a:t>Des enfants jouant aux cartes Pokémon sont capables de :</a:t>
            </a:r>
            <a:endParaRPr lang="fr-FR" sz="8000" dirty="0"/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 rot="513145">
            <a:off x="3761837" y="3616873"/>
            <a:ext cx="8027159" cy="142565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8000" dirty="0" smtClean="0"/>
              <a:t>Mémoriser plus de 700 Pokémons ainsi que leurs caractéristiques</a:t>
            </a:r>
            <a:endParaRPr lang="fr-FR" sz="8000" dirty="0"/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 rot="21194594">
            <a:off x="696576" y="4796966"/>
            <a:ext cx="8027159" cy="142565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8000" dirty="0" smtClean="0"/>
              <a:t>Jouer pendant des heures sans se lasser</a:t>
            </a:r>
            <a:endParaRPr lang="fr-FR" sz="8000" dirty="0"/>
          </a:p>
        </p:txBody>
      </p:sp>
    </p:spTree>
    <p:extLst>
      <p:ext uri="{BB962C8B-B14F-4D97-AF65-F5344CB8AC3E}">
        <p14:creationId xmlns:p14="http://schemas.microsoft.com/office/powerpoint/2010/main" val="621904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71598" y="203126"/>
            <a:ext cx="10771471" cy="1236208"/>
          </a:xfrm>
        </p:spPr>
        <p:txBody>
          <a:bodyPr>
            <a:normAutofit fontScale="90000"/>
          </a:bodyPr>
          <a:lstStyle/>
          <a:p>
            <a:r>
              <a:rPr lang="fr-FR" sz="8000" dirty="0" smtClean="0"/>
              <a:t>Intérêt du jeu en pédagogie</a:t>
            </a:r>
            <a:endParaRPr lang="fr-FR" sz="80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9A1D-D2DC-42F2-B12F-776EF62AE0CE}" type="slidenum">
              <a:rPr lang="fr-FR" sz="2000" smtClean="0"/>
              <a:pPr/>
              <a:t>5</a:t>
            </a:fld>
            <a:endParaRPr lang="fr-FR" sz="2000" dirty="0"/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2255629736"/>
              </p:ext>
            </p:extLst>
          </p:nvPr>
        </p:nvGraphicFramePr>
        <p:xfrm>
          <a:off x="646544" y="1439333"/>
          <a:ext cx="11684000" cy="5224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 4" descr="Free vector graphic: Checkbox, Check &lt;strong&gt;Mark&lt;/strong&gt;, &lt;strong&gt;Mark&lt;/strong&gt;, Check ...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1598" y="1316784"/>
            <a:ext cx="1249929" cy="1263973"/>
          </a:xfrm>
          <a:prstGeom prst="rect">
            <a:avLst/>
          </a:prstGeom>
        </p:spPr>
      </p:pic>
      <p:pic>
        <p:nvPicPr>
          <p:cNvPr id="8" name="Image 7" descr="Free vector graphic: Checkbox, Check &lt;strong&gt;Mark&lt;/strong&gt;, &lt;strong&gt;Mark&lt;/strong&gt;, Check ...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1595" y="2716094"/>
            <a:ext cx="1249929" cy="1263973"/>
          </a:xfrm>
          <a:prstGeom prst="rect">
            <a:avLst/>
          </a:prstGeom>
        </p:spPr>
      </p:pic>
      <p:pic>
        <p:nvPicPr>
          <p:cNvPr id="9" name="Image 8" descr="Free vector graphic: Checkbox, Check &lt;strong&gt;Mark&lt;/strong&gt;, &lt;strong&gt;Mark&lt;/strong&gt;, Check ...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741" y="4101553"/>
            <a:ext cx="1249929" cy="1263973"/>
          </a:xfrm>
          <a:prstGeom prst="rect">
            <a:avLst/>
          </a:prstGeom>
        </p:spPr>
      </p:pic>
      <p:pic>
        <p:nvPicPr>
          <p:cNvPr id="10" name="Image 9" descr="Free vector graphic: Checkbox, Check &lt;strong&gt;Mark&lt;/strong&gt;, &lt;strong&gt;Mark&lt;/strong&gt;, Check ...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742" y="5417730"/>
            <a:ext cx="1249929" cy="1263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514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71598" y="203126"/>
            <a:ext cx="10771471" cy="1236208"/>
          </a:xfrm>
        </p:spPr>
        <p:txBody>
          <a:bodyPr>
            <a:normAutofit fontScale="90000"/>
          </a:bodyPr>
          <a:lstStyle/>
          <a:p>
            <a:r>
              <a:rPr lang="fr-FR" sz="8000" dirty="0" smtClean="0"/>
              <a:t>Intérêt du jeu en pédagogie</a:t>
            </a:r>
            <a:endParaRPr lang="fr-FR" sz="80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9A1D-D2DC-42F2-B12F-776EF62AE0CE}" type="slidenum">
              <a:rPr lang="fr-FR" sz="2000" smtClean="0"/>
              <a:pPr/>
              <a:t>6</a:t>
            </a:fld>
            <a:endParaRPr lang="fr-FR" sz="2000" dirty="0"/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1654988888"/>
              </p:ext>
            </p:extLst>
          </p:nvPr>
        </p:nvGraphicFramePr>
        <p:xfrm>
          <a:off x="541015" y="1948770"/>
          <a:ext cx="11684000" cy="25407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 4" descr="Free vector graphic: Checkbox, Check &lt;strong&gt;Mark&lt;/strong&gt;, &lt;strong&gt;Mark&lt;/strong&gt;, Check ...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759" y="1884823"/>
            <a:ext cx="1249929" cy="1263973"/>
          </a:xfrm>
          <a:prstGeom prst="rect">
            <a:avLst/>
          </a:prstGeom>
        </p:spPr>
      </p:pic>
      <p:pic>
        <p:nvPicPr>
          <p:cNvPr id="8" name="Image 7" descr="Free vector graphic: Checkbox, Check &lt;strong&gt;Mark&lt;/strong&gt;, &lt;strong&gt;Mark&lt;/strong&gt;, Check ...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756" y="3284133"/>
            <a:ext cx="1249929" cy="1263973"/>
          </a:xfrm>
          <a:prstGeom prst="rect">
            <a:avLst/>
          </a:prstGeom>
        </p:spPr>
      </p:pic>
      <p:sp>
        <p:nvSpPr>
          <p:cNvPr id="11" name="Espace réservé du contenu 2"/>
          <p:cNvSpPr txBox="1">
            <a:spLocks/>
          </p:cNvSpPr>
          <p:nvPr/>
        </p:nvSpPr>
        <p:spPr>
          <a:xfrm>
            <a:off x="541015" y="5113427"/>
            <a:ext cx="10542375" cy="1371756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fr-FR" sz="4000" b="1" dirty="0" smtClean="0"/>
              <a:t>Il ne s’agit pas de remplacer l’enseignement traditionnel, mais de le compléter.</a:t>
            </a:r>
            <a:endParaRPr lang="fr-FR" sz="4000" b="1" dirty="0"/>
          </a:p>
        </p:txBody>
      </p:sp>
    </p:spTree>
    <p:extLst>
      <p:ext uri="{BB962C8B-B14F-4D97-AF65-F5344CB8AC3E}">
        <p14:creationId xmlns:p14="http://schemas.microsoft.com/office/powerpoint/2010/main" val="2372293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2531359" y="718332"/>
            <a:ext cx="5504277" cy="2616199"/>
          </a:xfrm>
        </p:spPr>
        <p:txBody>
          <a:bodyPr>
            <a:normAutofit/>
          </a:bodyPr>
          <a:lstStyle/>
          <a:p>
            <a:r>
              <a:rPr lang="fr-FR" dirty="0" smtClean="0"/>
              <a:t>Comment démarrer ?</a:t>
            </a: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7960" y="2688167"/>
            <a:ext cx="2667000" cy="3248025"/>
          </a:xfrm>
          <a:prstGeom prst="rect">
            <a:avLst/>
          </a:prstGeom>
        </p:spPr>
      </p:pic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9A1D-D2DC-42F2-B12F-776EF62AE0CE}" type="slidenum">
              <a:rPr lang="fr-FR" sz="2000" smtClean="0"/>
              <a:pPr/>
              <a:t>7</a:t>
            </a:fld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48147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312822"/>
            <a:ext cx="10018713" cy="1191125"/>
          </a:xfrm>
        </p:spPr>
        <p:txBody>
          <a:bodyPr>
            <a:normAutofit fontScale="90000"/>
          </a:bodyPr>
          <a:lstStyle/>
          <a:p>
            <a:r>
              <a:rPr lang="fr-FR" sz="8000" dirty="0"/>
              <a:t>Les </a:t>
            </a:r>
            <a:r>
              <a:rPr lang="fr-FR" sz="8000" dirty="0" smtClean="0"/>
              <a:t>différentes solutions</a:t>
            </a:r>
            <a:endParaRPr lang="fr-FR" sz="8000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2005679"/>
              </p:ext>
            </p:extLst>
          </p:nvPr>
        </p:nvGraphicFramePr>
        <p:xfrm>
          <a:off x="1484313" y="1696454"/>
          <a:ext cx="10018712" cy="48848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11324835" y="6167920"/>
            <a:ext cx="551167" cy="365125"/>
          </a:xfrm>
        </p:spPr>
        <p:txBody>
          <a:bodyPr/>
          <a:lstStyle/>
          <a:p>
            <a:fld id="{AF5F9A1D-D2DC-42F2-B12F-776EF62AE0CE}" type="slidenum">
              <a:rPr lang="fr-FR" sz="2000" smtClean="0"/>
              <a:pPr/>
              <a:t>8</a:t>
            </a:fld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679972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E740738-6DAB-4916-AF83-C61A87B60E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DDA73BE-8C98-4BCD-BDE2-D18DC9AE1F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CBC001A-C1B8-4240-9249-64D699A819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37E1B64-7702-4321-BA2B-A5F6313002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9A1D-D2DC-42F2-B12F-776EF62AE0CE}" type="slidenum">
              <a:rPr lang="fr-FR" sz="2800" smtClean="0"/>
              <a:pPr/>
              <a:t>9</a:t>
            </a:fld>
            <a:endParaRPr lang="fr-FR" sz="2800" dirty="0"/>
          </a:p>
        </p:txBody>
      </p:sp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1780567" y="1579663"/>
            <a:ext cx="9857251" cy="2768787"/>
          </a:xfrm>
        </p:spPr>
        <p:txBody>
          <a:bodyPr>
            <a:noAutofit/>
          </a:bodyPr>
          <a:lstStyle/>
          <a:p>
            <a:r>
              <a:rPr lang="fr-FR" sz="8800" dirty="0"/>
              <a:t>2. </a:t>
            </a:r>
            <a:r>
              <a:rPr lang="fr-FR" sz="8800" dirty="0" smtClean="0"/>
              <a:t>Des exemples de jeux comptables</a:t>
            </a:r>
            <a:endParaRPr lang="fr-FR" sz="8800" dirty="0"/>
          </a:p>
        </p:txBody>
      </p:sp>
    </p:spTree>
    <p:extLst>
      <p:ext uri="{BB962C8B-B14F-4D97-AF65-F5344CB8AC3E}">
        <p14:creationId xmlns:p14="http://schemas.microsoft.com/office/powerpoint/2010/main" val="283305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e">
  <a:themeElements>
    <a:clrScheme name="Parallaxe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Parallaxe</Template>
  <TotalTime>3842</TotalTime>
  <Words>729</Words>
  <Application>Microsoft Office PowerPoint</Application>
  <PresentationFormat>Personnalisé</PresentationFormat>
  <Paragraphs>156</Paragraphs>
  <Slides>29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29</vt:i4>
      </vt:variant>
    </vt:vector>
  </HeadingPairs>
  <TitlesOfParts>
    <vt:vector size="30" baseType="lpstr">
      <vt:lpstr>Parallaxe</vt:lpstr>
      <vt:lpstr>Enchaînement de jeux ! Fil rouge de la comptabilité financière</vt:lpstr>
      <vt:lpstr>Présentation PowerPoint</vt:lpstr>
      <vt:lpstr>1. Pourquoi utiliser le jeu en classe ?</vt:lpstr>
      <vt:lpstr>Le potentiel du jeu</vt:lpstr>
      <vt:lpstr>Intérêt du jeu en pédagogie</vt:lpstr>
      <vt:lpstr>Intérêt du jeu en pédagogie</vt:lpstr>
      <vt:lpstr>Comment démarrer ?</vt:lpstr>
      <vt:lpstr>Les différentes solutions</vt:lpstr>
      <vt:lpstr>2. Des exemples de jeux comptables</vt:lpstr>
      <vt:lpstr>Progression : les bases de la comptabilité</vt:lpstr>
      <vt:lpstr>Jeu : Muscles &amp; Fit</vt:lpstr>
      <vt:lpstr>Principe du jeu</vt:lpstr>
      <vt:lpstr>3 séries de cartes</vt:lpstr>
      <vt:lpstr>Organisation</vt:lpstr>
      <vt:lpstr>Compléments possibles</vt:lpstr>
      <vt:lpstr>Jeu : La Bonne Paye</vt:lpstr>
      <vt:lpstr>Principe du jeu</vt:lpstr>
      <vt:lpstr>Connaissances travaillées</vt:lpstr>
      <vt:lpstr>Organisation</vt:lpstr>
      <vt:lpstr>Compléments possibles</vt:lpstr>
      <vt:lpstr>Mini-jeux</vt:lpstr>
      <vt:lpstr>Mini-jeux</vt:lpstr>
      <vt:lpstr>3. Expérimentation et enseignements</vt:lpstr>
      <vt:lpstr>Expérimentations</vt:lpstr>
      <vt:lpstr>Expérimentations</vt:lpstr>
      <vt:lpstr>Retours</vt:lpstr>
      <vt:lpstr>Conditions de réussite</vt:lpstr>
      <vt:lpstr>Projets</vt:lpstr>
      <vt:lpstr>Merci pour votre attention …</vt:lpstr>
    </vt:vector>
  </TitlesOfParts>
  <Company>IUT de Bayonne - Pays Basque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Laurence Le Gallo</dc:creator>
  <cp:lastModifiedBy>Isabelle ARTHUS</cp:lastModifiedBy>
  <cp:revision>99</cp:revision>
  <cp:lastPrinted>2018-07-29T16:03:28Z</cp:lastPrinted>
  <dcterms:created xsi:type="dcterms:W3CDTF">2015-10-09T11:36:43Z</dcterms:created>
  <dcterms:modified xsi:type="dcterms:W3CDTF">2018-07-29T16:04:41Z</dcterms:modified>
</cp:coreProperties>
</file>